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7"/>
  </p:notesMasterIdLst>
  <p:handoutMasterIdLst>
    <p:handoutMasterId r:id="rId28"/>
  </p:handoutMasterIdLst>
  <p:sldIdLst>
    <p:sldId id="278" r:id="rId5"/>
    <p:sldId id="2146846557" r:id="rId6"/>
    <p:sldId id="1116" r:id="rId7"/>
    <p:sldId id="2146846558" r:id="rId8"/>
    <p:sldId id="4829" r:id="rId9"/>
    <p:sldId id="2146846573" r:id="rId10"/>
    <p:sldId id="2146846574" r:id="rId11"/>
    <p:sldId id="2146846312" r:id="rId12"/>
    <p:sldId id="2146846571" r:id="rId13"/>
    <p:sldId id="2146846568" r:id="rId14"/>
    <p:sldId id="2146846565" r:id="rId15"/>
    <p:sldId id="2146846566" r:id="rId16"/>
    <p:sldId id="2146846567" r:id="rId17"/>
    <p:sldId id="2146846579" r:id="rId18"/>
    <p:sldId id="2146846569" r:id="rId19"/>
    <p:sldId id="609" r:id="rId20"/>
    <p:sldId id="2146846561" r:id="rId21"/>
    <p:sldId id="2146846575" r:id="rId22"/>
    <p:sldId id="2146846570" r:id="rId23"/>
    <p:sldId id="2146846576" r:id="rId24"/>
    <p:sldId id="1148" r:id="rId25"/>
    <p:sldId id="2146846577"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3DF2883-17BE-4739-8CE4-A26A0050DAEB}">
          <p14:sldIdLst>
            <p14:sldId id="278"/>
            <p14:sldId id="2146846557"/>
            <p14:sldId id="1116"/>
            <p14:sldId id="2146846558"/>
            <p14:sldId id="4829"/>
            <p14:sldId id="2146846573"/>
            <p14:sldId id="2146846574"/>
            <p14:sldId id="2146846312"/>
            <p14:sldId id="2146846571"/>
            <p14:sldId id="2146846568"/>
            <p14:sldId id="2146846565"/>
            <p14:sldId id="2146846566"/>
            <p14:sldId id="2146846567"/>
            <p14:sldId id="2146846579"/>
            <p14:sldId id="2146846569"/>
            <p14:sldId id="609"/>
            <p14:sldId id="2146846561"/>
            <p14:sldId id="2146846575"/>
            <p14:sldId id="2146846570"/>
            <p14:sldId id="2146846576"/>
            <p14:sldId id="1148"/>
          </p14:sldIdLst>
        </p14:section>
        <p14:section name="Appendix" id="{DDAD7D43-87A2-481B-8165-A39B69D8D9C1}">
          <p14:sldIdLst>
            <p14:sldId id="21468465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abelle Martinez" initials="AM" lastIdx="1" clrIdx="6">
    <p:extLst>
      <p:ext uri="{19B8F6BF-5375-455C-9EA6-DF929625EA0E}">
        <p15:presenceInfo xmlns:p15="http://schemas.microsoft.com/office/powerpoint/2012/main" userId="S::martinezan@nmhsdonline.com::37bdb188-b415-405d-84d9-139da79d5451" providerId="AD"/>
      </p:ext>
    </p:extLst>
  </p:cmAuthor>
  <p:cmAuthor id="1" name="Alexandria Castillo Smith" initials="ACS" lastIdx="9" clrIdx="0">
    <p:extLst>
      <p:ext uri="{19B8F6BF-5375-455C-9EA6-DF929625EA0E}">
        <p15:presenceInfo xmlns:p15="http://schemas.microsoft.com/office/powerpoint/2012/main" userId="S-1-5-21-2923802931-2398101555-608757732-36341" providerId="AD"/>
      </p:ext>
    </p:extLst>
  </p:cmAuthor>
  <p:cmAuthor id="8" name="Jameson, Sally" initials="JS" lastIdx="1" clrIdx="7">
    <p:extLst>
      <p:ext uri="{19B8F6BF-5375-455C-9EA6-DF929625EA0E}">
        <p15:presenceInfo xmlns:p15="http://schemas.microsoft.com/office/powerpoint/2012/main" userId="S::jamesons@nmhsdonline.com::a0e12fcf-c9c7-464e-b06f-f17821c00bb1" providerId="AD"/>
      </p:ext>
    </p:extLst>
  </p:cmAuthor>
  <p:cmAuthor id="2" name="Sean Pearson" initials="SP" lastIdx="1" clrIdx="1">
    <p:extLst>
      <p:ext uri="{19B8F6BF-5375-455C-9EA6-DF929625EA0E}">
        <p15:presenceInfo xmlns:p15="http://schemas.microsoft.com/office/powerpoint/2012/main" userId="S::pearsons@nmhsdonline.com::d98dab3a-aca2-40fd-a5ad-98658d0a6918" providerId="AD"/>
      </p:ext>
    </p:extLst>
  </p:cmAuthor>
  <p:cmAuthor id="9" name="Megan Pfeffer" initials="MP" lastIdx="1" clrIdx="8">
    <p:extLst>
      <p:ext uri="{19B8F6BF-5375-455C-9EA6-DF929625EA0E}">
        <p15:presenceInfo xmlns:p15="http://schemas.microsoft.com/office/powerpoint/2012/main" userId="S::pfefferm@nmhsdonline.com::e550ae8a-cb38-4482-a5b9-eca92cb61345" providerId="AD"/>
      </p:ext>
    </p:extLst>
  </p:cmAuthor>
  <p:cmAuthor id="3" name="Martinez, Karmela" initials="MK" lastIdx="5" clrIdx="2">
    <p:extLst>
      <p:ext uri="{19B8F6BF-5375-455C-9EA6-DF929625EA0E}">
        <p15:presenceInfo xmlns:p15="http://schemas.microsoft.com/office/powerpoint/2012/main" userId="S::martinezk@nmhsdonline.com::457cf616-5fc4-4ec0-b4ba-aeb019301eec" providerId="AD"/>
      </p:ext>
    </p:extLst>
  </p:cmAuthor>
  <p:cmAuthor id="10" name="Wanicha Burapa" initials="WB" lastIdx="1" clrIdx="9">
    <p:extLst>
      <p:ext uri="{19B8F6BF-5375-455C-9EA6-DF929625EA0E}">
        <p15:presenceInfo xmlns:p15="http://schemas.microsoft.com/office/powerpoint/2012/main" userId="S::burapaw@nmhsdonline.com::69779820-305b-4429-b3a3-60d986f5443b" providerId="AD"/>
      </p:ext>
    </p:extLst>
  </p:cmAuthor>
  <p:cmAuthor id="4" name="Armijo, Kari" initials="AK" lastIdx="1" clrIdx="3">
    <p:extLst>
      <p:ext uri="{19B8F6BF-5375-455C-9EA6-DF929625EA0E}">
        <p15:presenceInfo xmlns:p15="http://schemas.microsoft.com/office/powerpoint/2012/main" userId="S::armijoka@nmhsdonline.com::7e257eba-89b2-4158-8ce8-7a307876747f" providerId="AD"/>
      </p:ext>
    </p:extLst>
  </p:cmAuthor>
  <p:cmAuthor id="5" name="Alexandria Castillo Smith" initials="ACS [2]" lastIdx="35" clrIdx="4">
    <p:extLst>
      <p:ext uri="{19B8F6BF-5375-455C-9EA6-DF929625EA0E}">
        <p15:presenceInfo xmlns:p15="http://schemas.microsoft.com/office/powerpoint/2012/main" userId="S::smithac@nmhsdonline.com::c63cba22-4720-4c17-b870-379469105ec7" providerId="AD"/>
      </p:ext>
    </p:extLst>
  </p:cmAuthor>
  <p:cmAuthor id="6" name="McCracken, Betina G." initials="MG" lastIdx="2" clrIdx="5">
    <p:extLst>
      <p:ext uri="{19B8F6BF-5375-455C-9EA6-DF929625EA0E}">
        <p15:presenceInfo xmlns:p15="http://schemas.microsoft.com/office/powerpoint/2012/main" userId="S::mccrackenb@nmhsdonline.com::d4e8094e-0dfd-4978-b871-a9540970d0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0CA4C4"/>
    <a:srgbClr val="87A91B"/>
    <a:srgbClr val="4F81BD"/>
    <a:srgbClr val="595959"/>
    <a:srgbClr val="000000"/>
    <a:srgbClr val="A4CF47"/>
    <a:srgbClr val="E9C7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DC841-A00F-4DDB-8399-315E0B07C620}" v="404" dt="2022-09-09T16:48:00.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94660"/>
  </p:normalViewPr>
  <p:slideViewPr>
    <p:cSldViewPr snapToGrid="0">
      <p:cViewPr varScale="1">
        <p:scale>
          <a:sx n="85" d="100"/>
          <a:sy n="85" d="100"/>
        </p:scale>
        <p:origin x="1086" y="1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racken, Betina G." userId="d4e8094e-0dfd-4978-b871-a9540970d0e9" providerId="ADAL" clId="{138046AC-CA35-42C8-8860-AB7CD1AA8C42}"/>
    <pc:docChg chg="undo custSel addSld delSld modSld sldOrd modSection">
      <pc:chgData name="McCracken, Betina G." userId="d4e8094e-0dfd-4978-b871-a9540970d0e9" providerId="ADAL" clId="{138046AC-CA35-42C8-8860-AB7CD1AA8C42}" dt="2022-08-12T17:32:42.244" v="2162" actId="1076"/>
      <pc:docMkLst>
        <pc:docMk/>
      </pc:docMkLst>
      <pc:sldChg chg="modSp">
        <pc:chgData name="McCracken, Betina G." userId="d4e8094e-0dfd-4978-b871-a9540970d0e9" providerId="ADAL" clId="{138046AC-CA35-42C8-8860-AB7CD1AA8C42}" dt="2022-08-12T16:51:31.987" v="1679" actId="20577"/>
        <pc:sldMkLst>
          <pc:docMk/>
          <pc:sldMk cId="0" sldId="267"/>
        </pc:sldMkLst>
        <pc:spChg chg="mod">
          <ac:chgData name="McCracken, Betina G." userId="d4e8094e-0dfd-4978-b871-a9540970d0e9" providerId="ADAL" clId="{138046AC-CA35-42C8-8860-AB7CD1AA8C42}" dt="2022-08-12T16:51:31.987" v="1679" actId="20577"/>
          <ac:spMkLst>
            <pc:docMk/>
            <pc:sldMk cId="0" sldId="267"/>
            <ac:spMk id="221" creationId="{00000000-0000-0000-0000-000000000000}"/>
          </ac:spMkLst>
        </pc:spChg>
      </pc:sldChg>
      <pc:sldChg chg="modSp">
        <pc:chgData name="McCracken, Betina G." userId="d4e8094e-0dfd-4978-b871-a9540970d0e9" providerId="ADAL" clId="{138046AC-CA35-42C8-8860-AB7CD1AA8C42}" dt="2022-08-12T16:49:26.751" v="1645" actId="20577"/>
        <pc:sldMkLst>
          <pc:docMk/>
          <pc:sldMk cId="3670821004" sldId="278"/>
        </pc:sldMkLst>
        <pc:spChg chg="mod">
          <ac:chgData name="McCracken, Betina G." userId="d4e8094e-0dfd-4978-b871-a9540970d0e9" providerId="ADAL" clId="{138046AC-CA35-42C8-8860-AB7CD1AA8C42}" dt="2022-08-12T16:49:26.751" v="1645" actId="20577"/>
          <ac:spMkLst>
            <pc:docMk/>
            <pc:sldMk cId="3670821004" sldId="278"/>
            <ac:spMk id="2" creationId="{00000000-0000-0000-0000-000000000000}"/>
          </ac:spMkLst>
        </pc:spChg>
        <pc:spChg chg="mod">
          <ac:chgData name="McCracken, Betina G." userId="d4e8094e-0dfd-4978-b871-a9540970d0e9" providerId="ADAL" clId="{138046AC-CA35-42C8-8860-AB7CD1AA8C42}" dt="2022-08-12T15:51:44.903" v="72" actId="1076"/>
          <ac:spMkLst>
            <pc:docMk/>
            <pc:sldMk cId="3670821004" sldId="278"/>
            <ac:spMk id="3" creationId="{00000000-0000-0000-0000-000000000000}"/>
          </ac:spMkLst>
        </pc:spChg>
      </pc:sldChg>
      <pc:sldChg chg="delSp modSp">
        <pc:chgData name="McCracken, Betina G." userId="d4e8094e-0dfd-4978-b871-a9540970d0e9" providerId="ADAL" clId="{138046AC-CA35-42C8-8860-AB7CD1AA8C42}" dt="2022-08-12T15:52:05.529" v="77"/>
        <pc:sldMkLst>
          <pc:docMk/>
          <pc:sldMk cId="199291492" sldId="1116"/>
        </pc:sldMkLst>
        <pc:spChg chg="del mod">
          <ac:chgData name="McCracken, Betina G." userId="d4e8094e-0dfd-4978-b871-a9540970d0e9" providerId="ADAL" clId="{138046AC-CA35-42C8-8860-AB7CD1AA8C42}" dt="2022-08-12T15:52:05.529" v="77"/>
          <ac:spMkLst>
            <pc:docMk/>
            <pc:sldMk cId="199291492" sldId="1116"/>
            <ac:spMk id="5" creationId="{A8ECACDB-71DE-48E9-897B-F157AFD90C59}"/>
          </ac:spMkLst>
        </pc:spChg>
      </pc:sldChg>
      <pc:sldChg chg="del">
        <pc:chgData name="McCracken, Betina G." userId="d4e8094e-0dfd-4978-b871-a9540970d0e9" providerId="ADAL" clId="{138046AC-CA35-42C8-8860-AB7CD1AA8C42}" dt="2022-08-12T16:42:47.588" v="1592" actId="2696"/>
        <pc:sldMkLst>
          <pc:docMk/>
          <pc:sldMk cId="3143962005" sldId="1133"/>
        </pc:sldMkLst>
      </pc:sldChg>
      <pc:sldChg chg="modSp ord">
        <pc:chgData name="McCracken, Betina G." userId="d4e8094e-0dfd-4978-b871-a9540970d0e9" providerId="ADAL" clId="{138046AC-CA35-42C8-8860-AB7CD1AA8C42}" dt="2022-08-12T17:21:18.731" v="1954"/>
        <pc:sldMkLst>
          <pc:docMk/>
          <pc:sldMk cId="4184064440" sldId="1148"/>
        </pc:sldMkLst>
        <pc:spChg chg="mod">
          <ac:chgData name="McCracken, Betina G." userId="d4e8094e-0dfd-4978-b871-a9540970d0e9" providerId="ADAL" clId="{138046AC-CA35-42C8-8860-AB7CD1AA8C42}" dt="2022-08-12T16:42:55.731" v="1602" actId="20577"/>
          <ac:spMkLst>
            <pc:docMk/>
            <pc:sldMk cId="4184064440" sldId="1148"/>
            <ac:spMk id="2" creationId="{00000000-0000-0000-0000-000000000000}"/>
          </ac:spMkLst>
        </pc:spChg>
      </pc:sldChg>
      <pc:sldChg chg="addSp delSp modSp ord">
        <pc:chgData name="McCracken, Betina G." userId="d4e8094e-0dfd-4978-b871-a9540970d0e9" providerId="ADAL" clId="{138046AC-CA35-42C8-8860-AB7CD1AA8C42}" dt="2022-08-12T17:31:22.833" v="2161" actId="20577"/>
        <pc:sldMkLst>
          <pc:docMk/>
          <pc:sldMk cId="2385588452" sldId="4829"/>
        </pc:sldMkLst>
        <pc:spChg chg="mod">
          <ac:chgData name="McCracken, Betina G." userId="d4e8094e-0dfd-4978-b871-a9540970d0e9" providerId="ADAL" clId="{138046AC-CA35-42C8-8860-AB7CD1AA8C42}" dt="2022-08-12T16:51:07.710" v="1664" actId="20577"/>
          <ac:spMkLst>
            <pc:docMk/>
            <pc:sldMk cId="2385588452" sldId="4829"/>
            <ac:spMk id="2" creationId="{827243F9-A7BC-4610-8D50-06B8B78E4B09}"/>
          </ac:spMkLst>
        </pc:spChg>
        <pc:spChg chg="del mod">
          <ac:chgData name="McCracken, Betina G." userId="d4e8094e-0dfd-4978-b871-a9540970d0e9" providerId="ADAL" clId="{138046AC-CA35-42C8-8860-AB7CD1AA8C42}" dt="2022-08-12T15:57:53.993" v="82" actId="478"/>
          <ac:spMkLst>
            <pc:docMk/>
            <pc:sldMk cId="2385588452" sldId="4829"/>
            <ac:spMk id="9" creationId="{1AF9C27F-58C7-41D1-B688-301BCD169074}"/>
          </ac:spMkLst>
        </pc:spChg>
        <pc:spChg chg="del mod">
          <ac:chgData name="McCracken, Betina G." userId="d4e8094e-0dfd-4978-b871-a9540970d0e9" providerId="ADAL" clId="{138046AC-CA35-42C8-8860-AB7CD1AA8C42}" dt="2022-08-12T15:57:56.746" v="83" actId="478"/>
          <ac:spMkLst>
            <pc:docMk/>
            <pc:sldMk cId="2385588452" sldId="4829"/>
            <ac:spMk id="10" creationId="{BD1F1285-4B02-44C7-AE32-4810828A0924}"/>
          </ac:spMkLst>
        </pc:spChg>
        <pc:spChg chg="add del">
          <ac:chgData name="McCracken, Betina G." userId="d4e8094e-0dfd-4978-b871-a9540970d0e9" providerId="ADAL" clId="{138046AC-CA35-42C8-8860-AB7CD1AA8C42}" dt="2022-08-12T16:00:42.860" v="160"/>
          <ac:spMkLst>
            <pc:docMk/>
            <pc:sldMk cId="2385588452" sldId="4829"/>
            <ac:spMk id="11" creationId="{76B1DCB9-BDAC-4477-B5CD-8E7FA460D14A}"/>
          </ac:spMkLst>
        </pc:spChg>
        <pc:spChg chg="add mod">
          <ac:chgData name="McCracken, Betina G." userId="d4e8094e-0dfd-4978-b871-a9540970d0e9" providerId="ADAL" clId="{138046AC-CA35-42C8-8860-AB7CD1AA8C42}" dt="2022-08-12T17:31:22.833" v="2161" actId="20577"/>
          <ac:spMkLst>
            <pc:docMk/>
            <pc:sldMk cId="2385588452" sldId="4829"/>
            <ac:spMk id="12" creationId="{F3971C99-B670-41D0-B130-5B20674408A3}"/>
          </ac:spMkLst>
        </pc:spChg>
        <pc:picChg chg="del">
          <ac:chgData name="McCracken, Betina G." userId="d4e8094e-0dfd-4978-b871-a9540970d0e9" providerId="ADAL" clId="{138046AC-CA35-42C8-8860-AB7CD1AA8C42}" dt="2022-08-12T15:57:47.947" v="79" actId="478"/>
          <ac:picMkLst>
            <pc:docMk/>
            <pc:sldMk cId="2385588452" sldId="4829"/>
            <ac:picMk id="7" creationId="{F282B7EA-5DDE-4475-BF68-F5293D2B5662}"/>
          </ac:picMkLst>
        </pc:picChg>
        <pc:picChg chg="del">
          <ac:chgData name="McCracken, Betina G." userId="d4e8094e-0dfd-4978-b871-a9540970d0e9" providerId="ADAL" clId="{138046AC-CA35-42C8-8860-AB7CD1AA8C42}" dt="2022-08-12T15:57:46.516" v="78" actId="478"/>
          <ac:picMkLst>
            <pc:docMk/>
            <pc:sldMk cId="2385588452" sldId="4829"/>
            <ac:picMk id="1026" creationId="{DF1D1094-DE6F-4E57-8CE1-4D518FD0DB58}"/>
          </ac:picMkLst>
        </pc:picChg>
      </pc:sldChg>
      <pc:sldChg chg="del">
        <pc:chgData name="McCracken, Betina G." userId="d4e8094e-0dfd-4978-b871-a9540970d0e9" providerId="ADAL" clId="{138046AC-CA35-42C8-8860-AB7CD1AA8C42}" dt="2022-08-12T16:42:47.619" v="1594" actId="2696"/>
        <pc:sldMkLst>
          <pc:docMk/>
          <pc:sldMk cId="1970704341" sldId="2146846227"/>
        </pc:sldMkLst>
      </pc:sldChg>
      <pc:sldChg chg="del">
        <pc:chgData name="McCracken, Betina G." userId="d4e8094e-0dfd-4978-b871-a9540970d0e9" providerId="ADAL" clId="{138046AC-CA35-42C8-8860-AB7CD1AA8C42}" dt="2022-08-12T16:42:47.603" v="1593" actId="2696"/>
        <pc:sldMkLst>
          <pc:docMk/>
          <pc:sldMk cId="4039165896" sldId="2146846230"/>
        </pc:sldMkLst>
      </pc:sldChg>
      <pc:sldChg chg="del">
        <pc:chgData name="McCracken, Betina G." userId="d4e8094e-0dfd-4978-b871-a9540970d0e9" providerId="ADAL" clId="{138046AC-CA35-42C8-8860-AB7CD1AA8C42}" dt="2022-08-12T16:42:47.619" v="1595" actId="2696"/>
        <pc:sldMkLst>
          <pc:docMk/>
          <pc:sldMk cId="4149535177" sldId="2146846231"/>
        </pc:sldMkLst>
      </pc:sldChg>
      <pc:sldChg chg="del">
        <pc:chgData name="McCracken, Betina G." userId="d4e8094e-0dfd-4978-b871-a9540970d0e9" providerId="ADAL" clId="{138046AC-CA35-42C8-8860-AB7CD1AA8C42}" dt="2022-08-12T16:42:47.572" v="1591" actId="2696"/>
        <pc:sldMkLst>
          <pc:docMk/>
          <pc:sldMk cId="2812130263" sldId="2146846312"/>
        </pc:sldMkLst>
      </pc:sldChg>
      <pc:sldChg chg="addSp delSp modSp add">
        <pc:chgData name="McCracken, Betina G." userId="d4e8094e-0dfd-4978-b871-a9540970d0e9" providerId="ADAL" clId="{138046AC-CA35-42C8-8860-AB7CD1AA8C42}" dt="2022-08-12T16:26:07.633" v="1174" actId="1076"/>
        <pc:sldMkLst>
          <pc:docMk/>
          <pc:sldMk cId="1591469110" sldId="2146846558"/>
        </pc:sldMkLst>
        <pc:spChg chg="mod">
          <ac:chgData name="McCracken, Betina G." userId="d4e8094e-0dfd-4978-b871-a9540970d0e9" providerId="ADAL" clId="{138046AC-CA35-42C8-8860-AB7CD1AA8C42}" dt="2022-08-12T16:25:55.301" v="1170" actId="1076"/>
          <ac:spMkLst>
            <pc:docMk/>
            <pc:sldMk cId="1591469110" sldId="2146846558"/>
            <ac:spMk id="2" creationId="{0CA09315-1C71-4EB4-96B2-C838D8712EBC}"/>
          </ac:spMkLst>
        </pc:spChg>
        <pc:spChg chg="del">
          <ac:chgData name="McCracken, Betina G." userId="d4e8094e-0dfd-4978-b871-a9540970d0e9" providerId="ADAL" clId="{138046AC-CA35-42C8-8860-AB7CD1AA8C42}" dt="2022-08-12T16:19:33.260" v="1131"/>
          <ac:spMkLst>
            <pc:docMk/>
            <pc:sldMk cId="1591469110" sldId="2146846558"/>
            <ac:spMk id="3" creationId="{2FF6FA41-370F-470A-9CCB-CD8A387F5738}"/>
          </ac:spMkLst>
        </pc:spChg>
        <pc:spChg chg="del">
          <ac:chgData name="McCracken, Betina G." userId="d4e8094e-0dfd-4978-b871-a9540970d0e9" providerId="ADAL" clId="{138046AC-CA35-42C8-8860-AB7CD1AA8C42}" dt="2022-08-12T16:19:37.916" v="1132" actId="478"/>
          <ac:spMkLst>
            <pc:docMk/>
            <pc:sldMk cId="1591469110" sldId="2146846558"/>
            <ac:spMk id="4" creationId="{152A995F-C534-43E3-8371-52A4C0E6E2A5}"/>
          </ac:spMkLst>
        </pc:spChg>
        <pc:graphicFrameChg chg="add mod modGraphic">
          <ac:chgData name="McCracken, Betina G." userId="d4e8094e-0dfd-4978-b871-a9540970d0e9" providerId="ADAL" clId="{138046AC-CA35-42C8-8860-AB7CD1AA8C42}" dt="2022-08-12T16:26:07.633" v="1174" actId="1076"/>
          <ac:graphicFrameMkLst>
            <pc:docMk/>
            <pc:sldMk cId="1591469110" sldId="2146846558"/>
            <ac:graphicFrameMk id="6" creationId="{3E4AC48F-46F9-4752-89BB-00A26DE44D29}"/>
          </ac:graphicFrameMkLst>
        </pc:graphicFrameChg>
      </pc:sldChg>
      <pc:sldChg chg="add del">
        <pc:chgData name="McCracken, Betina G." userId="d4e8094e-0dfd-4978-b871-a9540970d0e9" providerId="ADAL" clId="{138046AC-CA35-42C8-8860-AB7CD1AA8C42}" dt="2022-08-12T16:29:50.617" v="1302" actId="2696"/>
        <pc:sldMkLst>
          <pc:docMk/>
          <pc:sldMk cId="98461531" sldId="2146846559"/>
        </pc:sldMkLst>
      </pc:sldChg>
      <pc:sldChg chg="modSp add">
        <pc:chgData name="McCracken, Betina G." userId="d4e8094e-0dfd-4978-b871-a9540970d0e9" providerId="ADAL" clId="{138046AC-CA35-42C8-8860-AB7CD1AA8C42}" dt="2022-08-12T16:51:47.329" v="1694" actId="20577"/>
        <pc:sldMkLst>
          <pc:docMk/>
          <pc:sldMk cId="1940932236" sldId="2146846559"/>
        </pc:sldMkLst>
        <pc:spChg chg="mod">
          <ac:chgData name="McCracken, Betina G." userId="d4e8094e-0dfd-4978-b871-a9540970d0e9" providerId="ADAL" clId="{138046AC-CA35-42C8-8860-AB7CD1AA8C42}" dt="2022-08-12T16:51:47.329" v="1694" actId="20577"/>
          <ac:spMkLst>
            <pc:docMk/>
            <pc:sldMk cId="1940932236" sldId="2146846559"/>
            <ac:spMk id="221" creationId="{00000000-0000-0000-0000-000000000000}"/>
          </ac:spMkLst>
        </pc:spChg>
      </pc:sldChg>
      <pc:sldChg chg="add del ord">
        <pc:chgData name="McCracken, Betina G." userId="d4e8094e-0dfd-4978-b871-a9540970d0e9" providerId="ADAL" clId="{138046AC-CA35-42C8-8860-AB7CD1AA8C42}" dt="2022-08-12T16:28:22.588" v="1178" actId="2696"/>
        <pc:sldMkLst>
          <pc:docMk/>
          <pc:sldMk cId="4065328805" sldId="2146846559"/>
        </pc:sldMkLst>
      </pc:sldChg>
      <pc:sldChg chg="modSp add">
        <pc:chgData name="McCracken, Betina G." userId="d4e8094e-0dfd-4978-b871-a9540970d0e9" providerId="ADAL" clId="{138046AC-CA35-42C8-8860-AB7CD1AA8C42}" dt="2022-08-12T16:52:03.274" v="1710" actId="20577"/>
        <pc:sldMkLst>
          <pc:docMk/>
          <pc:sldMk cId="3432590332" sldId="2146846560"/>
        </pc:sldMkLst>
        <pc:spChg chg="mod">
          <ac:chgData name="McCracken, Betina G." userId="d4e8094e-0dfd-4978-b871-a9540970d0e9" providerId="ADAL" clId="{138046AC-CA35-42C8-8860-AB7CD1AA8C42}" dt="2022-08-12T16:52:03.274" v="1710" actId="20577"/>
          <ac:spMkLst>
            <pc:docMk/>
            <pc:sldMk cId="3432590332" sldId="2146846560"/>
            <ac:spMk id="221" creationId="{00000000-0000-0000-0000-000000000000}"/>
          </ac:spMkLst>
        </pc:spChg>
      </pc:sldChg>
      <pc:sldChg chg="modSp add">
        <pc:chgData name="McCracken, Betina G." userId="d4e8094e-0dfd-4978-b871-a9540970d0e9" providerId="ADAL" clId="{138046AC-CA35-42C8-8860-AB7CD1AA8C42}" dt="2022-08-12T17:20:24.046" v="1900" actId="20577"/>
        <pc:sldMkLst>
          <pc:docMk/>
          <pc:sldMk cId="1283752047" sldId="2146846561"/>
        </pc:sldMkLst>
        <pc:spChg chg="mod">
          <ac:chgData name="McCracken, Betina G." userId="d4e8094e-0dfd-4978-b871-a9540970d0e9" providerId="ADAL" clId="{138046AC-CA35-42C8-8860-AB7CD1AA8C42}" dt="2022-08-12T17:20:24.046" v="1900" actId="20577"/>
          <ac:spMkLst>
            <pc:docMk/>
            <pc:sldMk cId="1283752047" sldId="2146846561"/>
            <ac:spMk id="221" creationId="{00000000-0000-0000-0000-000000000000}"/>
          </ac:spMkLst>
        </pc:spChg>
      </pc:sldChg>
      <pc:sldChg chg="add del">
        <pc:chgData name="McCracken, Betina G." userId="d4e8094e-0dfd-4978-b871-a9540970d0e9" providerId="ADAL" clId="{138046AC-CA35-42C8-8860-AB7CD1AA8C42}" dt="2022-08-12T16:41:10.999" v="1480" actId="2696"/>
        <pc:sldMkLst>
          <pc:docMk/>
          <pc:sldMk cId="2289275631" sldId="2146846562"/>
        </pc:sldMkLst>
      </pc:sldChg>
      <pc:sldChg chg="modSp add">
        <pc:chgData name="McCracken, Betina G." userId="d4e8094e-0dfd-4978-b871-a9540970d0e9" providerId="ADAL" clId="{138046AC-CA35-42C8-8860-AB7CD1AA8C42}" dt="2022-08-12T16:40:37.501" v="1479" actId="20577"/>
        <pc:sldMkLst>
          <pc:docMk/>
          <pc:sldMk cId="2781299448" sldId="2146846563"/>
        </pc:sldMkLst>
        <pc:spChg chg="mod">
          <ac:chgData name="McCracken, Betina G." userId="d4e8094e-0dfd-4978-b871-a9540970d0e9" providerId="ADAL" clId="{138046AC-CA35-42C8-8860-AB7CD1AA8C42}" dt="2022-08-12T16:40:37.501" v="1479" actId="20577"/>
          <ac:spMkLst>
            <pc:docMk/>
            <pc:sldMk cId="2781299448" sldId="2146846563"/>
            <ac:spMk id="221" creationId="{00000000-0000-0000-0000-000000000000}"/>
          </ac:spMkLst>
        </pc:spChg>
      </pc:sldChg>
      <pc:sldChg chg="addSp modSp">
        <pc:chgData name="McCracken, Betina G." userId="d4e8094e-0dfd-4978-b871-a9540970d0e9" providerId="ADAL" clId="{138046AC-CA35-42C8-8860-AB7CD1AA8C42}" dt="2022-08-12T17:32:42.244" v="2162" actId="1076"/>
        <pc:sldMkLst>
          <pc:docMk/>
          <pc:sldMk cId="2443591472" sldId="2146846564"/>
        </pc:sldMkLst>
        <pc:spChg chg="mod">
          <ac:chgData name="McCracken, Betina G." userId="d4e8094e-0dfd-4978-b871-a9540970d0e9" providerId="ADAL" clId="{138046AC-CA35-42C8-8860-AB7CD1AA8C42}" dt="2022-08-12T17:17:43.469" v="1854" actId="20577"/>
          <ac:spMkLst>
            <pc:docMk/>
            <pc:sldMk cId="2443591472" sldId="2146846564"/>
            <ac:spMk id="2" creationId="{827243F9-A7BC-4610-8D50-06B8B78E4B09}"/>
          </ac:spMkLst>
        </pc:spChg>
        <pc:spChg chg="mod">
          <ac:chgData name="McCracken, Betina G." userId="d4e8094e-0dfd-4978-b871-a9540970d0e9" providerId="ADAL" clId="{138046AC-CA35-42C8-8860-AB7CD1AA8C42}" dt="2022-08-12T17:28:59.874" v="2113" actId="20577"/>
          <ac:spMkLst>
            <pc:docMk/>
            <pc:sldMk cId="2443591472" sldId="2146846564"/>
            <ac:spMk id="12" creationId="{F3971C99-B670-41D0-B130-5B20674408A3}"/>
          </ac:spMkLst>
        </pc:spChg>
        <pc:picChg chg="add mod">
          <ac:chgData name="McCracken, Betina G." userId="d4e8094e-0dfd-4978-b871-a9540970d0e9" providerId="ADAL" clId="{138046AC-CA35-42C8-8860-AB7CD1AA8C42}" dt="2022-08-12T17:32:42.244" v="2162" actId="1076"/>
          <ac:picMkLst>
            <pc:docMk/>
            <pc:sldMk cId="2443591472" sldId="2146846564"/>
            <ac:picMk id="3" creationId="{3456DC9F-EEC4-40FD-A1A5-61FC15AA99D8}"/>
          </ac:picMkLst>
        </pc:picChg>
      </pc:sldChg>
      <pc:sldChg chg="modSp">
        <pc:chgData name="McCracken, Betina G." userId="d4e8094e-0dfd-4978-b871-a9540970d0e9" providerId="ADAL" clId="{138046AC-CA35-42C8-8860-AB7CD1AA8C42}" dt="2022-08-12T16:50:35.107" v="1651" actId="14734"/>
        <pc:sldMkLst>
          <pc:docMk/>
          <pc:sldMk cId="1060894875" sldId="2146846565"/>
        </pc:sldMkLst>
        <pc:graphicFrameChg chg="mod modGraphic">
          <ac:chgData name="McCracken, Betina G." userId="d4e8094e-0dfd-4978-b871-a9540970d0e9" providerId="ADAL" clId="{138046AC-CA35-42C8-8860-AB7CD1AA8C42}" dt="2022-08-12T16:50:35.107" v="1651" actId="14734"/>
          <ac:graphicFrameMkLst>
            <pc:docMk/>
            <pc:sldMk cId="1060894875" sldId="2146846565"/>
            <ac:graphicFrameMk id="6" creationId="{3E4AC48F-46F9-4752-89BB-00A26DE44D29}"/>
          </ac:graphicFrameMkLst>
        </pc:graphicFrameChg>
      </pc:sldChg>
    </pc:docChg>
  </pc:docChgLst>
  <pc:docChgLst>
    <pc:chgData name="McCracken, Betina G." userId="d4e8094e-0dfd-4978-b871-a9540970d0e9" providerId="ADAL" clId="{42EDC841-A00F-4DDB-8399-315E0B07C620}"/>
    <pc:docChg chg="undo custSel addSld delSld modSld sldOrd delSection modSection">
      <pc:chgData name="McCracken, Betina G." userId="d4e8094e-0dfd-4978-b871-a9540970d0e9" providerId="ADAL" clId="{42EDC841-A00F-4DDB-8399-315E0B07C620}" dt="2022-09-09T16:48:38.381" v="12525" actId="478"/>
      <pc:docMkLst>
        <pc:docMk/>
      </pc:docMkLst>
      <pc:sldChg chg="modSp del">
        <pc:chgData name="McCracken, Betina G." userId="d4e8094e-0dfd-4978-b871-a9540970d0e9" providerId="ADAL" clId="{42EDC841-A00F-4DDB-8399-315E0B07C620}" dt="2022-09-01T18:59:40.982" v="2947" actId="2696"/>
        <pc:sldMkLst>
          <pc:docMk/>
          <pc:sldMk cId="0" sldId="267"/>
        </pc:sldMkLst>
        <pc:spChg chg="mod">
          <ac:chgData name="McCracken, Betina G." userId="d4e8094e-0dfd-4978-b871-a9540970d0e9" providerId="ADAL" clId="{42EDC841-A00F-4DDB-8399-315E0B07C620}" dt="2022-08-12T19:34:43.034" v="45" actId="20577"/>
          <ac:spMkLst>
            <pc:docMk/>
            <pc:sldMk cId="0" sldId="267"/>
            <ac:spMk id="221" creationId="{00000000-0000-0000-0000-000000000000}"/>
          </ac:spMkLst>
        </pc:spChg>
      </pc:sldChg>
      <pc:sldChg chg="modSp">
        <pc:chgData name="McCracken, Betina G." userId="d4e8094e-0dfd-4978-b871-a9540970d0e9" providerId="ADAL" clId="{42EDC841-A00F-4DDB-8399-315E0B07C620}" dt="2022-08-12T17:36:57.882" v="2" actId="20577"/>
        <pc:sldMkLst>
          <pc:docMk/>
          <pc:sldMk cId="3670821004" sldId="278"/>
        </pc:sldMkLst>
        <pc:spChg chg="mod">
          <ac:chgData name="McCracken, Betina G." userId="d4e8094e-0dfd-4978-b871-a9540970d0e9" providerId="ADAL" clId="{42EDC841-A00F-4DDB-8399-315E0B07C620}" dt="2022-08-12T17:36:57.882" v="2" actId="20577"/>
          <ac:spMkLst>
            <pc:docMk/>
            <pc:sldMk cId="3670821004" sldId="278"/>
            <ac:spMk id="2" creationId="{00000000-0000-0000-0000-000000000000}"/>
          </ac:spMkLst>
        </pc:spChg>
      </pc:sldChg>
      <pc:sldChg chg="addSp delSp modSp ord">
        <pc:chgData name="McCracken, Betina G." userId="d4e8094e-0dfd-4978-b871-a9540970d0e9" providerId="ADAL" clId="{42EDC841-A00F-4DDB-8399-315E0B07C620}" dt="2022-09-08T14:08:42.769" v="10575" actId="6549"/>
        <pc:sldMkLst>
          <pc:docMk/>
          <pc:sldMk cId="1584059274" sldId="609"/>
        </pc:sldMkLst>
        <pc:spChg chg="mod">
          <ac:chgData name="McCracken, Betina G." userId="d4e8094e-0dfd-4978-b871-a9540970d0e9" providerId="ADAL" clId="{42EDC841-A00F-4DDB-8399-315E0B07C620}" dt="2022-09-07T20:25:30.741" v="10137" actId="20577"/>
          <ac:spMkLst>
            <pc:docMk/>
            <pc:sldMk cId="1584059274" sldId="609"/>
            <ac:spMk id="2" creationId="{00000000-0000-0000-0000-000000000000}"/>
          </ac:spMkLst>
        </pc:spChg>
        <pc:spChg chg="del mod">
          <ac:chgData name="McCracken, Betina G." userId="d4e8094e-0dfd-4978-b871-a9540970d0e9" providerId="ADAL" clId="{42EDC841-A00F-4DDB-8399-315E0B07C620}" dt="2022-09-02T18:23:17.857" v="6477" actId="478"/>
          <ac:spMkLst>
            <pc:docMk/>
            <pc:sldMk cId="1584059274" sldId="609"/>
            <ac:spMk id="7" creationId="{0F3D787D-DDED-7B14-BCF4-79F25E266B26}"/>
          </ac:spMkLst>
        </pc:spChg>
        <pc:spChg chg="add mod">
          <ac:chgData name="McCracken, Betina G." userId="d4e8094e-0dfd-4978-b871-a9540970d0e9" providerId="ADAL" clId="{42EDC841-A00F-4DDB-8399-315E0B07C620}" dt="2022-09-08T14:08:42.769" v="10575" actId="6549"/>
          <ac:spMkLst>
            <pc:docMk/>
            <pc:sldMk cId="1584059274" sldId="609"/>
            <ac:spMk id="9" creationId="{B3A61278-0400-48B2-A5CC-07504155C62D}"/>
          </ac:spMkLst>
        </pc:spChg>
        <pc:picChg chg="add del mod">
          <ac:chgData name="McCracken, Betina G." userId="d4e8094e-0dfd-4978-b871-a9540970d0e9" providerId="ADAL" clId="{42EDC841-A00F-4DDB-8399-315E0B07C620}" dt="2022-09-07T20:25:11.780" v="10109" actId="478"/>
          <ac:picMkLst>
            <pc:docMk/>
            <pc:sldMk cId="1584059274" sldId="609"/>
            <ac:picMk id="4" creationId="{902F9326-012B-4B72-B330-073ADEC09985}"/>
          </ac:picMkLst>
        </pc:picChg>
        <pc:picChg chg="add mod">
          <ac:chgData name="McCracken, Betina G." userId="d4e8094e-0dfd-4978-b871-a9540970d0e9" providerId="ADAL" clId="{42EDC841-A00F-4DDB-8399-315E0B07C620}" dt="2022-09-07T20:25:42.973" v="10139" actId="1076"/>
          <ac:picMkLst>
            <pc:docMk/>
            <pc:sldMk cId="1584059274" sldId="609"/>
            <ac:picMk id="5" creationId="{A4FFB71A-7F02-4D06-AEB8-41FAFE408E42}"/>
          </ac:picMkLst>
        </pc:picChg>
        <pc:picChg chg="del">
          <ac:chgData name="McCracken, Betina G." userId="d4e8094e-0dfd-4978-b871-a9540970d0e9" providerId="ADAL" clId="{42EDC841-A00F-4DDB-8399-315E0B07C620}" dt="2022-09-02T18:19:23.370" v="6420" actId="478"/>
          <ac:picMkLst>
            <pc:docMk/>
            <pc:sldMk cId="1584059274" sldId="609"/>
            <ac:picMk id="8" creationId="{67948A3C-3C56-F10A-F8DE-473E3AE7D544}"/>
          </ac:picMkLst>
        </pc:picChg>
      </pc:sldChg>
      <pc:sldChg chg="ord">
        <pc:chgData name="McCracken, Betina G." userId="d4e8094e-0dfd-4978-b871-a9540970d0e9" providerId="ADAL" clId="{42EDC841-A00F-4DDB-8399-315E0B07C620}" dt="2022-09-01T22:39:39.676" v="5165"/>
        <pc:sldMkLst>
          <pc:docMk/>
          <pc:sldMk cId="4184064440" sldId="1148"/>
        </pc:sldMkLst>
      </pc:sldChg>
      <pc:sldChg chg="modSp ord">
        <pc:chgData name="McCracken, Betina G." userId="d4e8094e-0dfd-4978-b871-a9540970d0e9" providerId="ADAL" clId="{42EDC841-A00F-4DDB-8399-315E0B07C620}" dt="2022-09-01T18:47:38.909" v="2744"/>
        <pc:sldMkLst>
          <pc:docMk/>
          <pc:sldMk cId="2385588452" sldId="4829"/>
        </pc:sldMkLst>
        <pc:spChg chg="mod">
          <ac:chgData name="McCracken, Betina G." userId="d4e8094e-0dfd-4978-b871-a9540970d0e9" providerId="ADAL" clId="{42EDC841-A00F-4DDB-8399-315E0B07C620}" dt="2022-08-15T19:02:38.501" v="1506" actId="27636"/>
          <ac:spMkLst>
            <pc:docMk/>
            <pc:sldMk cId="2385588452" sldId="4829"/>
            <ac:spMk id="12" creationId="{F3971C99-B670-41D0-B130-5B20674408A3}"/>
          </ac:spMkLst>
        </pc:spChg>
      </pc:sldChg>
      <pc:sldChg chg="addSp delSp modSp add mod">
        <pc:chgData name="McCracken, Betina G." userId="d4e8094e-0dfd-4978-b871-a9540970d0e9" providerId="ADAL" clId="{42EDC841-A00F-4DDB-8399-315E0B07C620}" dt="2022-09-07T19:10:24.929" v="9117" actId="6549"/>
        <pc:sldMkLst>
          <pc:docMk/>
          <pc:sldMk cId="2812130263" sldId="2146846312"/>
        </pc:sldMkLst>
        <pc:spChg chg="mod">
          <ac:chgData name="McCracken, Betina G." userId="d4e8094e-0dfd-4978-b871-a9540970d0e9" providerId="ADAL" clId="{42EDC841-A00F-4DDB-8399-315E0B07C620}" dt="2022-09-07T19:10:24.929" v="9117" actId="6549"/>
          <ac:spMkLst>
            <pc:docMk/>
            <pc:sldMk cId="2812130263" sldId="2146846312"/>
            <ac:spMk id="3" creationId="{00000000-0000-0000-0000-000000000000}"/>
          </ac:spMkLst>
        </pc:spChg>
        <pc:spChg chg="del">
          <ac:chgData name="McCracken, Betina G." userId="d4e8094e-0dfd-4978-b871-a9540970d0e9" providerId="ADAL" clId="{42EDC841-A00F-4DDB-8399-315E0B07C620}" dt="2022-09-06T22:54:14.760" v="8652" actId="478"/>
          <ac:spMkLst>
            <pc:docMk/>
            <pc:sldMk cId="2812130263" sldId="2146846312"/>
            <ac:spMk id="4" creationId="{F08B492A-87E9-43B6-8C08-4ED8FAAAE749}"/>
          </ac:spMkLst>
        </pc:spChg>
        <pc:graphicFrameChg chg="add del mod">
          <ac:chgData name="McCracken, Betina G." userId="d4e8094e-0dfd-4978-b871-a9540970d0e9" providerId="ADAL" clId="{42EDC841-A00F-4DDB-8399-315E0B07C620}" dt="2022-09-06T22:54:20.580" v="8653" actId="1076"/>
          <ac:graphicFrameMkLst>
            <pc:docMk/>
            <pc:sldMk cId="2812130263" sldId="2146846312"/>
            <ac:graphicFrameMk id="9" creationId="{51EDD742-6717-4CB9-8A3E-83BB8B3A63BF}"/>
          </ac:graphicFrameMkLst>
        </pc:graphicFrameChg>
        <pc:picChg chg="add mod">
          <ac:chgData name="McCracken, Betina G." userId="d4e8094e-0dfd-4978-b871-a9540970d0e9" providerId="ADAL" clId="{42EDC841-A00F-4DDB-8399-315E0B07C620}" dt="2022-09-06T22:55:25.756" v="8660" actId="1076"/>
          <ac:picMkLst>
            <pc:docMk/>
            <pc:sldMk cId="2812130263" sldId="2146846312"/>
            <ac:picMk id="5" creationId="{CDA43D38-5FD6-418F-AE87-2969DB37D640}"/>
          </ac:picMkLst>
        </pc:picChg>
        <pc:picChg chg="del mod">
          <ac:chgData name="McCracken, Betina G." userId="d4e8094e-0dfd-4978-b871-a9540970d0e9" providerId="ADAL" clId="{42EDC841-A00F-4DDB-8399-315E0B07C620}" dt="2022-09-06T12:29:09.273" v="8198" actId="478"/>
          <ac:picMkLst>
            <pc:docMk/>
            <pc:sldMk cId="2812130263" sldId="2146846312"/>
            <ac:picMk id="7" creationId="{60C548B5-12AB-450B-9B36-DB8711A3589D}"/>
          </ac:picMkLst>
        </pc:picChg>
        <pc:picChg chg="del">
          <ac:chgData name="McCracken, Betina G." userId="d4e8094e-0dfd-4978-b871-a9540970d0e9" providerId="ADAL" clId="{42EDC841-A00F-4DDB-8399-315E0B07C620}" dt="2022-09-01T22:06:37.832" v="4324" actId="478"/>
          <ac:picMkLst>
            <pc:docMk/>
            <pc:sldMk cId="2812130263" sldId="2146846312"/>
            <ac:picMk id="8" creationId="{AA2E0C5A-9BBC-431D-A27F-5AEF2D178737}"/>
          </ac:picMkLst>
        </pc:picChg>
        <pc:picChg chg="add del mod">
          <ac:chgData name="McCracken, Betina G." userId="d4e8094e-0dfd-4978-b871-a9540970d0e9" providerId="ADAL" clId="{42EDC841-A00F-4DDB-8399-315E0B07C620}" dt="2022-09-06T12:28:25.634" v="8189"/>
          <ac:picMkLst>
            <pc:docMk/>
            <pc:sldMk cId="2812130263" sldId="2146846312"/>
            <ac:picMk id="8" creationId="{E1053CB1-D7B7-4BC2-8D33-098C72A79B69}"/>
          </ac:picMkLst>
        </pc:picChg>
      </pc:sldChg>
      <pc:sldChg chg="addSp delSp modSp">
        <pc:chgData name="McCracken, Betina G." userId="d4e8094e-0dfd-4978-b871-a9540970d0e9" providerId="ADAL" clId="{42EDC841-A00F-4DDB-8399-315E0B07C620}" dt="2022-09-09T16:42:04.687" v="12512" actId="20577"/>
        <pc:sldMkLst>
          <pc:docMk/>
          <pc:sldMk cId="1591469110" sldId="2146846558"/>
        </pc:sldMkLst>
        <pc:spChg chg="mod">
          <ac:chgData name="McCracken, Betina G." userId="d4e8094e-0dfd-4978-b871-a9540970d0e9" providerId="ADAL" clId="{42EDC841-A00F-4DDB-8399-315E0B07C620}" dt="2022-09-02T20:00:16.189" v="7428" actId="27636"/>
          <ac:spMkLst>
            <pc:docMk/>
            <pc:sldMk cId="1591469110" sldId="2146846558"/>
            <ac:spMk id="2" creationId="{0CA09315-1C71-4EB4-96B2-C838D8712EBC}"/>
          </ac:spMkLst>
        </pc:spChg>
        <pc:spChg chg="add del mod">
          <ac:chgData name="McCracken, Betina G." userId="d4e8094e-0dfd-4978-b871-a9540970d0e9" providerId="ADAL" clId="{42EDC841-A00F-4DDB-8399-315E0B07C620}" dt="2022-09-01T15:08:48.748" v="2038" actId="478"/>
          <ac:spMkLst>
            <pc:docMk/>
            <pc:sldMk cId="1591469110" sldId="2146846558"/>
            <ac:spMk id="3" creationId="{8A9D55DB-3C03-4E9B-9693-805ECA287A4A}"/>
          </ac:spMkLst>
        </pc:spChg>
        <pc:spChg chg="add del">
          <ac:chgData name="McCracken, Betina G." userId="d4e8094e-0dfd-4978-b871-a9540970d0e9" providerId="ADAL" clId="{42EDC841-A00F-4DDB-8399-315E0B07C620}" dt="2022-09-01T18:27:39.647" v="2040"/>
          <ac:spMkLst>
            <pc:docMk/>
            <pc:sldMk cId="1591469110" sldId="2146846558"/>
            <ac:spMk id="7" creationId="{D834A6EF-A1E9-4242-921B-EA8C243F65FD}"/>
          </ac:spMkLst>
        </pc:spChg>
        <pc:graphicFrameChg chg="add del mod modGraphic">
          <ac:chgData name="McCracken, Betina G." userId="d4e8094e-0dfd-4978-b871-a9540970d0e9" providerId="ADAL" clId="{42EDC841-A00F-4DDB-8399-315E0B07C620}" dt="2022-09-01T18:29:26.695" v="2069" actId="478"/>
          <ac:graphicFrameMkLst>
            <pc:docMk/>
            <pc:sldMk cId="1591469110" sldId="2146846558"/>
            <ac:graphicFrameMk id="4" creationId="{98530917-906B-4C3E-9821-0531C9B9C5B0}"/>
          </ac:graphicFrameMkLst>
        </pc:graphicFrameChg>
        <pc:graphicFrameChg chg="mod modGraphic">
          <ac:chgData name="McCracken, Betina G." userId="d4e8094e-0dfd-4978-b871-a9540970d0e9" providerId="ADAL" clId="{42EDC841-A00F-4DDB-8399-315E0B07C620}" dt="2022-09-09T16:42:04.687" v="12512" actId="20577"/>
          <ac:graphicFrameMkLst>
            <pc:docMk/>
            <pc:sldMk cId="1591469110" sldId="2146846558"/>
            <ac:graphicFrameMk id="6" creationId="{3E4AC48F-46F9-4752-89BB-00A26DE44D29}"/>
          </ac:graphicFrameMkLst>
        </pc:graphicFrameChg>
      </pc:sldChg>
      <pc:sldChg chg="del">
        <pc:chgData name="McCracken, Betina G." userId="d4e8094e-0dfd-4978-b871-a9540970d0e9" providerId="ADAL" clId="{42EDC841-A00F-4DDB-8399-315E0B07C620}" dt="2022-09-01T18:59:43.399" v="2948" actId="2696"/>
        <pc:sldMkLst>
          <pc:docMk/>
          <pc:sldMk cId="1940932236" sldId="2146846559"/>
        </pc:sldMkLst>
      </pc:sldChg>
      <pc:sldChg chg="del">
        <pc:chgData name="McCracken, Betina G." userId="d4e8094e-0dfd-4978-b871-a9540970d0e9" providerId="ADAL" clId="{42EDC841-A00F-4DDB-8399-315E0B07C620}" dt="2022-09-01T18:59:45.751" v="2949" actId="2696"/>
        <pc:sldMkLst>
          <pc:docMk/>
          <pc:sldMk cId="3432590332" sldId="2146846560"/>
        </pc:sldMkLst>
      </pc:sldChg>
      <pc:sldChg chg="modSp ord">
        <pc:chgData name="McCracken, Betina G." userId="d4e8094e-0dfd-4978-b871-a9540970d0e9" providerId="ADAL" clId="{42EDC841-A00F-4DDB-8399-315E0B07C620}" dt="2022-09-03T15:08:05.646" v="8080" actId="20577"/>
        <pc:sldMkLst>
          <pc:docMk/>
          <pc:sldMk cId="1283752047" sldId="2146846561"/>
        </pc:sldMkLst>
        <pc:spChg chg="mod">
          <ac:chgData name="McCracken, Betina G." userId="d4e8094e-0dfd-4978-b871-a9540970d0e9" providerId="ADAL" clId="{42EDC841-A00F-4DDB-8399-315E0B07C620}" dt="2022-09-03T15:08:05.646" v="8080" actId="20577"/>
          <ac:spMkLst>
            <pc:docMk/>
            <pc:sldMk cId="1283752047" sldId="2146846561"/>
            <ac:spMk id="221" creationId="{00000000-0000-0000-0000-000000000000}"/>
          </ac:spMkLst>
        </pc:spChg>
      </pc:sldChg>
      <pc:sldChg chg="del">
        <pc:chgData name="McCracken, Betina G." userId="d4e8094e-0dfd-4978-b871-a9540970d0e9" providerId="ADAL" clId="{42EDC841-A00F-4DDB-8399-315E0B07C620}" dt="2022-09-02T17:56:06.712" v="6056" actId="2696"/>
        <pc:sldMkLst>
          <pc:docMk/>
          <pc:sldMk cId="2781299448" sldId="2146846563"/>
        </pc:sldMkLst>
      </pc:sldChg>
      <pc:sldChg chg="modSp del">
        <pc:chgData name="McCracken, Betina G." userId="d4e8094e-0dfd-4978-b871-a9540970d0e9" providerId="ADAL" clId="{42EDC841-A00F-4DDB-8399-315E0B07C620}" dt="2022-09-02T17:56:10.373" v="6057" actId="2696"/>
        <pc:sldMkLst>
          <pc:docMk/>
          <pc:sldMk cId="2443591472" sldId="2146846564"/>
        </pc:sldMkLst>
        <pc:spChg chg="mod">
          <ac:chgData name="McCracken, Betina G." userId="d4e8094e-0dfd-4978-b871-a9540970d0e9" providerId="ADAL" clId="{42EDC841-A00F-4DDB-8399-315E0B07C620}" dt="2022-08-15T19:25:27.501" v="1510" actId="20577"/>
          <ac:spMkLst>
            <pc:docMk/>
            <pc:sldMk cId="2443591472" sldId="2146846564"/>
            <ac:spMk id="12" creationId="{F3971C99-B670-41D0-B130-5B20674408A3}"/>
          </ac:spMkLst>
        </pc:spChg>
        <pc:picChg chg="mod">
          <ac:chgData name="McCracken, Betina G." userId="d4e8094e-0dfd-4978-b871-a9540970d0e9" providerId="ADAL" clId="{42EDC841-A00F-4DDB-8399-315E0B07C620}" dt="2022-08-15T21:33:30.464" v="2008" actId="14100"/>
          <ac:picMkLst>
            <pc:docMk/>
            <pc:sldMk cId="2443591472" sldId="2146846564"/>
            <ac:picMk id="3" creationId="{3456DC9F-EEC4-40FD-A1A5-61FC15AA99D8}"/>
          </ac:picMkLst>
        </pc:picChg>
      </pc:sldChg>
      <pc:sldChg chg="add del">
        <pc:chgData name="McCracken, Betina G." userId="d4e8094e-0dfd-4978-b871-a9540970d0e9" providerId="ADAL" clId="{42EDC841-A00F-4DDB-8399-315E0B07C620}" dt="2022-09-02T18:00:45.571" v="6124"/>
        <pc:sldMkLst>
          <pc:docMk/>
          <pc:sldMk cId="3198791352" sldId="2146846564"/>
        </pc:sldMkLst>
      </pc:sldChg>
      <pc:sldChg chg="del">
        <pc:chgData name="McCracken, Betina G." userId="d4e8094e-0dfd-4978-b871-a9540970d0e9" providerId="ADAL" clId="{42EDC841-A00F-4DDB-8399-315E0B07C620}" dt="2022-09-01T18:43:41.533" v="2634" actId="2696"/>
        <pc:sldMkLst>
          <pc:docMk/>
          <pc:sldMk cId="1060894875" sldId="2146846565"/>
        </pc:sldMkLst>
      </pc:sldChg>
      <pc:sldChg chg="addSp delSp modSp add mod">
        <pc:chgData name="McCracken, Betina G." userId="d4e8094e-0dfd-4978-b871-a9540970d0e9" providerId="ADAL" clId="{42EDC841-A00F-4DDB-8399-315E0B07C620}" dt="2022-09-09T16:44:55.263" v="12516" actId="255"/>
        <pc:sldMkLst>
          <pc:docMk/>
          <pc:sldMk cId="3647407639" sldId="2146846565"/>
        </pc:sldMkLst>
        <pc:spChg chg="mod">
          <ac:chgData name="McCracken, Betina G." userId="d4e8094e-0dfd-4978-b871-a9540970d0e9" providerId="ADAL" clId="{42EDC841-A00F-4DDB-8399-315E0B07C620}" dt="2022-09-01T18:50:41.071" v="2826" actId="20577"/>
          <ac:spMkLst>
            <pc:docMk/>
            <pc:sldMk cId="3647407639" sldId="2146846565"/>
            <ac:spMk id="2" creationId="{76AF7B9F-4A85-403F-B28C-5CF64B0DA177}"/>
          </ac:spMkLst>
        </pc:spChg>
        <pc:spChg chg="add del">
          <ac:chgData name="McCracken, Betina G." userId="d4e8094e-0dfd-4978-b871-a9540970d0e9" providerId="ADAL" clId="{42EDC841-A00F-4DDB-8399-315E0B07C620}" dt="2022-09-01T18:48:44.171" v="2790"/>
          <ac:spMkLst>
            <pc:docMk/>
            <pc:sldMk cId="3647407639" sldId="2146846565"/>
            <ac:spMk id="3" creationId="{78616650-2E30-497E-B381-436402586AEB}"/>
          </ac:spMkLst>
        </pc:spChg>
        <pc:spChg chg="add mod">
          <ac:chgData name="McCracken, Betina G." userId="d4e8094e-0dfd-4978-b871-a9540970d0e9" providerId="ADAL" clId="{42EDC841-A00F-4DDB-8399-315E0B07C620}" dt="2022-09-05T14:26:38.533" v="8186" actId="1076"/>
          <ac:spMkLst>
            <pc:docMk/>
            <pc:sldMk cId="3647407639" sldId="2146846565"/>
            <ac:spMk id="6" creationId="{3D90EA2D-E09C-4699-93CB-2A935B4B477F}"/>
          </ac:spMkLst>
        </pc:spChg>
        <pc:spChg chg="add del mod">
          <ac:chgData name="McCracken, Betina G." userId="d4e8094e-0dfd-4978-b871-a9540970d0e9" providerId="ADAL" clId="{42EDC841-A00F-4DDB-8399-315E0B07C620}" dt="2022-09-01T18:49:35.509" v="2799"/>
          <ac:spMkLst>
            <pc:docMk/>
            <pc:sldMk cId="3647407639" sldId="2146846565"/>
            <ac:spMk id="6" creationId="{D6D4FA32-03C0-4E6D-8395-F74F1A921F9B}"/>
          </ac:spMkLst>
        </pc:spChg>
        <pc:graphicFrameChg chg="add del mod">
          <ac:chgData name="McCracken, Betina G." userId="d4e8094e-0dfd-4978-b871-a9540970d0e9" providerId="ADAL" clId="{42EDC841-A00F-4DDB-8399-315E0B07C620}" dt="2022-09-09T16:44:55.263" v="12516" actId="255"/>
          <ac:graphicFrameMkLst>
            <pc:docMk/>
            <pc:sldMk cId="3647407639" sldId="2146846565"/>
            <ac:graphicFrameMk id="5" creationId="{C30D317E-292E-49CC-91DC-B92AFD5691B2}"/>
          </ac:graphicFrameMkLst>
        </pc:graphicFrameChg>
        <pc:picChg chg="add mod">
          <ac:chgData name="McCracken, Betina G." userId="d4e8094e-0dfd-4978-b871-a9540970d0e9" providerId="ADAL" clId="{42EDC841-A00F-4DDB-8399-315E0B07C620}" dt="2022-09-05T14:26:42.720" v="8187" actId="1076"/>
          <ac:picMkLst>
            <pc:docMk/>
            <pc:sldMk cId="3647407639" sldId="2146846565"/>
            <ac:picMk id="3" creationId="{FD48205F-BE04-4A62-80BD-847828451777}"/>
          </ac:picMkLst>
        </pc:picChg>
      </pc:sldChg>
      <pc:sldChg chg="addSp modSp add mod">
        <pc:chgData name="McCracken, Betina G." userId="d4e8094e-0dfd-4978-b871-a9540970d0e9" providerId="ADAL" clId="{42EDC841-A00F-4DDB-8399-315E0B07C620}" dt="2022-09-09T16:44:10.765" v="12513"/>
        <pc:sldMkLst>
          <pc:docMk/>
          <pc:sldMk cId="255610300" sldId="2146846566"/>
        </pc:sldMkLst>
        <pc:spChg chg="mod">
          <ac:chgData name="McCracken, Betina G." userId="d4e8094e-0dfd-4978-b871-a9540970d0e9" providerId="ADAL" clId="{42EDC841-A00F-4DDB-8399-315E0B07C620}" dt="2022-09-01T18:55:22.412" v="2861" actId="6549"/>
          <ac:spMkLst>
            <pc:docMk/>
            <pc:sldMk cId="255610300" sldId="2146846566"/>
            <ac:spMk id="2" creationId="{76AF7B9F-4A85-403F-B28C-5CF64B0DA177}"/>
          </ac:spMkLst>
        </pc:spChg>
        <pc:graphicFrameChg chg="add mod">
          <ac:chgData name="McCracken, Betina G." userId="d4e8094e-0dfd-4978-b871-a9540970d0e9" providerId="ADAL" clId="{42EDC841-A00F-4DDB-8399-315E0B07C620}" dt="2022-09-09T16:44:10.765" v="12513"/>
          <ac:graphicFrameMkLst>
            <pc:docMk/>
            <pc:sldMk cId="255610300" sldId="2146846566"/>
            <ac:graphicFrameMk id="6" creationId="{C1EF7625-020B-4AA6-91F2-2FF633444563}"/>
          </ac:graphicFrameMkLst>
        </pc:graphicFrameChg>
      </pc:sldChg>
      <pc:sldChg chg="addSp delSp modSp add del ord">
        <pc:chgData name="McCracken, Betina G." userId="d4e8094e-0dfd-4978-b871-a9540970d0e9" providerId="ADAL" clId="{42EDC841-A00F-4DDB-8399-315E0B07C620}" dt="2022-09-01T18:43:45.652" v="2635" actId="2696"/>
        <pc:sldMkLst>
          <pc:docMk/>
          <pc:sldMk cId="1338386301" sldId="2146846566"/>
        </pc:sldMkLst>
        <pc:spChg chg="mod">
          <ac:chgData name="McCracken, Betina G." userId="d4e8094e-0dfd-4978-b871-a9540970d0e9" providerId="ADAL" clId="{42EDC841-A00F-4DDB-8399-315E0B07C620}" dt="2022-08-15T21:29:26.604" v="1987" actId="6549"/>
          <ac:spMkLst>
            <pc:docMk/>
            <pc:sldMk cId="1338386301" sldId="2146846566"/>
            <ac:spMk id="2" creationId="{827243F9-A7BC-4610-8D50-06B8B78E4B09}"/>
          </ac:spMkLst>
        </pc:spChg>
        <pc:spChg chg="add del mod ord">
          <ac:chgData name="McCracken, Betina G." userId="d4e8094e-0dfd-4978-b871-a9540970d0e9" providerId="ADAL" clId="{42EDC841-A00F-4DDB-8399-315E0B07C620}" dt="2022-08-15T21:31:35.593" v="1995" actId="478"/>
          <ac:spMkLst>
            <pc:docMk/>
            <pc:sldMk cId="1338386301" sldId="2146846566"/>
            <ac:spMk id="7" creationId="{E8F742E1-08EB-41B9-ACE0-761D2207BDE0}"/>
          </ac:spMkLst>
        </pc:spChg>
        <pc:spChg chg="mod">
          <ac:chgData name="McCracken, Betina G." userId="d4e8094e-0dfd-4978-b871-a9540970d0e9" providerId="ADAL" clId="{42EDC841-A00F-4DDB-8399-315E0B07C620}" dt="2022-08-15T21:28:55.321" v="1986" actId="113"/>
          <ac:spMkLst>
            <pc:docMk/>
            <pc:sldMk cId="1338386301" sldId="2146846566"/>
            <ac:spMk id="12" creationId="{F3971C99-B670-41D0-B130-5B20674408A3}"/>
          </ac:spMkLst>
        </pc:spChg>
        <pc:picChg chg="add mod ord">
          <ac:chgData name="McCracken, Betina G." userId="d4e8094e-0dfd-4978-b871-a9540970d0e9" providerId="ADAL" clId="{42EDC841-A00F-4DDB-8399-315E0B07C620}" dt="2022-08-15T21:32:51.750" v="2006" actId="171"/>
          <ac:picMkLst>
            <pc:docMk/>
            <pc:sldMk cId="1338386301" sldId="2146846566"/>
            <ac:picMk id="6" creationId="{443EFE91-7CD0-4FE4-8750-5E23A9D96CBC}"/>
          </ac:picMkLst>
        </pc:picChg>
      </pc:sldChg>
      <pc:sldChg chg="addSp delSp modSp add ord">
        <pc:chgData name="McCracken, Betina G." userId="d4e8094e-0dfd-4978-b871-a9540970d0e9" providerId="ADAL" clId="{42EDC841-A00F-4DDB-8399-315E0B07C620}" dt="2022-09-07T18:33:42.169" v="8841" actId="6549"/>
        <pc:sldMkLst>
          <pc:docMk/>
          <pc:sldMk cId="2536007404" sldId="2146846567"/>
        </pc:sldMkLst>
        <pc:spChg chg="mod">
          <ac:chgData name="McCracken, Betina G." userId="d4e8094e-0dfd-4978-b871-a9540970d0e9" providerId="ADAL" clId="{42EDC841-A00F-4DDB-8399-315E0B07C620}" dt="2022-09-01T21:46:45.754" v="3810" actId="27636"/>
          <ac:spMkLst>
            <pc:docMk/>
            <pc:sldMk cId="2536007404" sldId="2146846567"/>
            <ac:spMk id="2" creationId="{9671A2F0-5777-4051-BC26-C5813E8AC371}"/>
          </ac:spMkLst>
        </pc:spChg>
        <pc:spChg chg="mod">
          <ac:chgData name="McCracken, Betina G." userId="d4e8094e-0dfd-4978-b871-a9540970d0e9" providerId="ADAL" clId="{42EDC841-A00F-4DDB-8399-315E0B07C620}" dt="2022-09-01T21:57:05.063" v="4095" actId="15"/>
          <ac:spMkLst>
            <pc:docMk/>
            <pc:sldMk cId="2536007404" sldId="2146846567"/>
            <ac:spMk id="3" creationId="{DB26C966-68C1-45C6-8BFB-1E0E152D3A97}"/>
          </ac:spMkLst>
        </pc:spChg>
        <pc:spChg chg="mod">
          <ac:chgData name="McCracken, Betina G." userId="d4e8094e-0dfd-4978-b871-a9540970d0e9" providerId="ADAL" clId="{42EDC841-A00F-4DDB-8399-315E0B07C620}" dt="2022-09-07T18:33:42.169" v="8841" actId="6549"/>
          <ac:spMkLst>
            <pc:docMk/>
            <pc:sldMk cId="2536007404" sldId="2146846567"/>
            <ac:spMk id="4" creationId="{90CDE214-AC4A-40FF-871F-D8F2C72D4724}"/>
          </ac:spMkLst>
        </pc:spChg>
        <pc:spChg chg="add del mod">
          <ac:chgData name="McCracken, Betina G." userId="d4e8094e-0dfd-4978-b871-a9540970d0e9" providerId="ADAL" clId="{42EDC841-A00F-4DDB-8399-315E0B07C620}" dt="2022-09-01T22:39:59.704" v="5167" actId="478"/>
          <ac:spMkLst>
            <pc:docMk/>
            <pc:sldMk cId="2536007404" sldId="2146846567"/>
            <ac:spMk id="8" creationId="{30610537-E3C3-4A1D-9EC9-ECC34826374C}"/>
          </ac:spMkLst>
        </pc:spChg>
        <pc:spChg chg="add del mod">
          <ac:chgData name="McCracken, Betina G." userId="d4e8094e-0dfd-4978-b871-a9540970d0e9" providerId="ADAL" clId="{42EDC841-A00F-4DDB-8399-315E0B07C620}" dt="2022-09-01T22:40:02.965" v="5168" actId="478"/>
          <ac:spMkLst>
            <pc:docMk/>
            <pc:sldMk cId="2536007404" sldId="2146846567"/>
            <ac:spMk id="11" creationId="{E041B9B6-FF75-424C-8BA0-BD934C3EB46B}"/>
          </ac:spMkLst>
        </pc:spChg>
        <pc:picChg chg="add mod">
          <ac:chgData name="McCracken, Betina G." userId="d4e8094e-0dfd-4978-b871-a9540970d0e9" providerId="ADAL" clId="{42EDC841-A00F-4DDB-8399-315E0B07C620}" dt="2022-09-01T21:56:47.391" v="4092" actId="1076"/>
          <ac:picMkLst>
            <pc:docMk/>
            <pc:sldMk cId="2536007404" sldId="2146846567"/>
            <ac:picMk id="7" creationId="{A4D63C37-3EBA-4117-91D6-1931E83EF5E6}"/>
          </ac:picMkLst>
        </pc:picChg>
        <pc:picChg chg="add mod">
          <ac:chgData name="McCracken, Betina G." userId="d4e8094e-0dfd-4978-b871-a9540970d0e9" providerId="ADAL" clId="{42EDC841-A00F-4DDB-8399-315E0B07C620}" dt="2022-09-01T21:56:52.623" v="4093" actId="1076"/>
          <ac:picMkLst>
            <pc:docMk/>
            <pc:sldMk cId="2536007404" sldId="2146846567"/>
            <ac:picMk id="10" creationId="{5CDEC4A4-EBDD-4A75-8108-EF32B26B1D6C}"/>
          </ac:picMkLst>
        </pc:picChg>
      </pc:sldChg>
      <pc:sldChg chg="addSp delSp modSp add ord">
        <pc:chgData name="McCracken, Betina G." userId="d4e8094e-0dfd-4978-b871-a9540970d0e9" providerId="ADAL" clId="{42EDC841-A00F-4DDB-8399-315E0B07C620}" dt="2022-09-02T15:58:07.884" v="5548" actId="1076"/>
        <pc:sldMkLst>
          <pc:docMk/>
          <pc:sldMk cId="4230672352" sldId="2146846568"/>
        </pc:sldMkLst>
        <pc:spChg chg="mod">
          <ac:chgData name="McCracken, Betina G." userId="d4e8094e-0dfd-4978-b871-a9540970d0e9" providerId="ADAL" clId="{42EDC841-A00F-4DDB-8399-315E0B07C620}" dt="2022-09-01T22:29:44.980" v="4900" actId="20577"/>
          <ac:spMkLst>
            <pc:docMk/>
            <pc:sldMk cId="4230672352" sldId="2146846568"/>
            <ac:spMk id="2" creationId="{79B7D005-447D-4B88-92B9-1EC8383A0088}"/>
          </ac:spMkLst>
        </pc:spChg>
        <pc:spChg chg="mod">
          <ac:chgData name="McCracken, Betina G." userId="d4e8094e-0dfd-4978-b871-a9540970d0e9" providerId="ADAL" clId="{42EDC841-A00F-4DDB-8399-315E0B07C620}" dt="2022-09-02T15:37:43.258" v="5233" actId="1076"/>
          <ac:spMkLst>
            <pc:docMk/>
            <pc:sldMk cId="4230672352" sldId="2146846568"/>
            <ac:spMk id="3" creationId="{7AFBB723-BA66-4843-BFFD-06EDDDD71D73}"/>
          </ac:spMkLst>
        </pc:spChg>
        <pc:spChg chg="add mod">
          <ac:chgData name="McCracken, Betina G." userId="d4e8094e-0dfd-4978-b871-a9540970d0e9" providerId="ADAL" clId="{42EDC841-A00F-4DDB-8399-315E0B07C620}" dt="2022-09-02T15:58:07.884" v="5548" actId="1076"/>
          <ac:spMkLst>
            <pc:docMk/>
            <pc:sldMk cId="4230672352" sldId="2146846568"/>
            <ac:spMk id="7" creationId="{85DB9234-57F7-4394-8601-6732E2C8E585}"/>
          </ac:spMkLst>
        </pc:spChg>
        <pc:picChg chg="add del mod">
          <ac:chgData name="McCracken, Betina G." userId="d4e8094e-0dfd-4978-b871-a9540970d0e9" providerId="ADAL" clId="{42EDC841-A00F-4DDB-8399-315E0B07C620}" dt="2022-09-01T22:28:37.043" v="4875" actId="478"/>
          <ac:picMkLst>
            <pc:docMk/>
            <pc:sldMk cId="4230672352" sldId="2146846568"/>
            <ac:picMk id="5" creationId="{B4404E09-EB0C-4AF7-9C18-1C92A44EE6AB}"/>
          </ac:picMkLst>
        </pc:picChg>
        <pc:picChg chg="add mod">
          <ac:chgData name="McCracken, Betina G." userId="d4e8094e-0dfd-4978-b871-a9540970d0e9" providerId="ADAL" clId="{42EDC841-A00F-4DDB-8399-315E0B07C620}" dt="2022-09-02T15:37:50.906" v="5235" actId="14100"/>
          <ac:picMkLst>
            <pc:docMk/>
            <pc:sldMk cId="4230672352" sldId="2146846568"/>
            <ac:picMk id="6" creationId="{4C08951E-B142-4113-976C-0A8FE5F1ACF8}"/>
          </ac:picMkLst>
        </pc:picChg>
        <pc:picChg chg="add del mod">
          <ac:chgData name="McCracken, Betina G." userId="d4e8094e-0dfd-4978-b871-a9540970d0e9" providerId="ADAL" clId="{42EDC841-A00F-4DDB-8399-315E0B07C620}" dt="2022-09-02T15:37:28.724" v="5227" actId="478"/>
          <ac:picMkLst>
            <pc:docMk/>
            <pc:sldMk cId="4230672352" sldId="2146846568"/>
            <ac:picMk id="1026" creationId="{BC92F613-C85F-4DBE-898A-492861E10ED6}"/>
          </ac:picMkLst>
        </pc:picChg>
      </pc:sldChg>
      <pc:sldChg chg="addSp delSp modSp add">
        <pc:chgData name="McCracken, Betina G." userId="d4e8094e-0dfd-4978-b871-a9540970d0e9" providerId="ADAL" clId="{42EDC841-A00F-4DDB-8399-315E0B07C620}" dt="2022-09-08T14:26:46.942" v="10778" actId="6549"/>
        <pc:sldMkLst>
          <pc:docMk/>
          <pc:sldMk cId="327833114" sldId="2146846569"/>
        </pc:sldMkLst>
        <pc:spChg chg="mod">
          <ac:chgData name="McCracken, Betina G." userId="d4e8094e-0dfd-4978-b871-a9540970d0e9" providerId="ADAL" clId="{42EDC841-A00F-4DDB-8399-315E0B07C620}" dt="2022-09-02T16:45:24.495" v="5806" actId="2711"/>
          <ac:spMkLst>
            <pc:docMk/>
            <pc:sldMk cId="327833114" sldId="2146846569"/>
            <ac:spMk id="2" creationId="{2FF26BA8-8829-4B91-8AE4-C2B48214497E}"/>
          </ac:spMkLst>
        </pc:spChg>
        <pc:spChg chg="mod">
          <ac:chgData name="McCracken, Betina G." userId="d4e8094e-0dfd-4978-b871-a9540970d0e9" providerId="ADAL" clId="{42EDC841-A00F-4DDB-8399-315E0B07C620}" dt="2022-09-08T14:26:46.942" v="10778" actId="6549"/>
          <ac:spMkLst>
            <pc:docMk/>
            <pc:sldMk cId="327833114" sldId="2146846569"/>
            <ac:spMk id="3" creationId="{A8C9B4EA-BE0D-4AA5-A8D7-7A4B3D515958}"/>
          </ac:spMkLst>
        </pc:spChg>
        <pc:picChg chg="add del">
          <ac:chgData name="McCracken, Betina G." userId="d4e8094e-0dfd-4978-b871-a9540970d0e9" providerId="ADAL" clId="{42EDC841-A00F-4DDB-8399-315E0B07C620}" dt="2022-09-02T16:41:11.781" v="5804" actId="478"/>
          <ac:picMkLst>
            <pc:docMk/>
            <pc:sldMk cId="327833114" sldId="2146846569"/>
            <ac:picMk id="5" creationId="{E900ECA5-8F32-4DBD-88E7-035B1C21C5D5}"/>
          </ac:picMkLst>
        </pc:picChg>
        <pc:picChg chg="add del mod">
          <ac:chgData name="McCracken, Betina G." userId="d4e8094e-0dfd-4978-b871-a9540970d0e9" providerId="ADAL" clId="{42EDC841-A00F-4DDB-8399-315E0B07C620}" dt="2022-09-07T14:50:41.905" v="8666" actId="478"/>
          <ac:picMkLst>
            <pc:docMk/>
            <pc:sldMk cId="327833114" sldId="2146846569"/>
            <ac:picMk id="6" creationId="{065FB9E1-89DA-4D55-9DAE-2725DC477386}"/>
          </ac:picMkLst>
        </pc:picChg>
        <pc:picChg chg="add mod">
          <ac:chgData name="McCracken, Betina G." userId="d4e8094e-0dfd-4978-b871-a9540970d0e9" providerId="ADAL" clId="{42EDC841-A00F-4DDB-8399-315E0B07C620}" dt="2022-09-07T14:51:01.111" v="8670" actId="14100"/>
          <ac:picMkLst>
            <pc:docMk/>
            <pc:sldMk cId="327833114" sldId="2146846569"/>
            <ac:picMk id="7" creationId="{E4C9EA70-8044-4C31-A91D-4CFE0F018758}"/>
          </ac:picMkLst>
        </pc:picChg>
      </pc:sldChg>
      <pc:sldChg chg="addSp delSp modSp add">
        <pc:chgData name="McCracken, Betina G." userId="d4e8094e-0dfd-4978-b871-a9540970d0e9" providerId="ADAL" clId="{42EDC841-A00F-4DDB-8399-315E0B07C620}" dt="2022-09-09T16:48:38.381" v="12525" actId="478"/>
        <pc:sldMkLst>
          <pc:docMk/>
          <pc:sldMk cId="1755930850" sldId="2146846570"/>
        </pc:sldMkLst>
        <pc:spChg chg="mod">
          <ac:chgData name="McCracken, Betina G." userId="d4e8094e-0dfd-4978-b871-a9540970d0e9" providerId="ADAL" clId="{42EDC841-A00F-4DDB-8399-315E0B07C620}" dt="2022-09-08T14:29:11.152" v="10857" actId="6549"/>
          <ac:spMkLst>
            <pc:docMk/>
            <pc:sldMk cId="1755930850" sldId="2146846570"/>
            <ac:spMk id="2" creationId="{ADEC6AE6-1C0F-4454-BD82-0C7EB9C39FE1}"/>
          </ac:spMkLst>
        </pc:spChg>
        <pc:spChg chg="mod">
          <ac:chgData name="McCracken, Betina G." userId="d4e8094e-0dfd-4978-b871-a9540970d0e9" providerId="ADAL" clId="{42EDC841-A00F-4DDB-8399-315E0B07C620}" dt="2022-09-08T14:28:40.040" v="10836" actId="6549"/>
          <ac:spMkLst>
            <pc:docMk/>
            <pc:sldMk cId="1755930850" sldId="2146846570"/>
            <ac:spMk id="3" creationId="{A5E9F807-683D-473A-A9BF-3A6E4DD1A84E}"/>
          </ac:spMkLst>
        </pc:spChg>
        <pc:spChg chg="add del mod">
          <ac:chgData name="McCracken, Betina G." userId="d4e8094e-0dfd-4978-b871-a9540970d0e9" providerId="ADAL" clId="{42EDC841-A00F-4DDB-8399-315E0B07C620}" dt="2022-09-09T16:48:04.574" v="12518" actId="478"/>
          <ac:spMkLst>
            <pc:docMk/>
            <pc:sldMk cId="1755930850" sldId="2146846570"/>
            <ac:spMk id="7" creationId="{C49CDC12-253B-4FEE-A05C-EDA9DF04575A}"/>
          </ac:spMkLst>
        </pc:spChg>
        <pc:picChg chg="add del mod ord">
          <ac:chgData name="McCracken, Betina G." userId="d4e8094e-0dfd-4978-b871-a9540970d0e9" providerId="ADAL" clId="{42EDC841-A00F-4DDB-8399-315E0B07C620}" dt="2022-09-09T16:48:38.381" v="12525" actId="478"/>
          <ac:picMkLst>
            <pc:docMk/>
            <pc:sldMk cId="1755930850" sldId="2146846570"/>
            <ac:picMk id="6" creationId="{259B5BB8-7E14-4346-91F1-611B30E65A1B}"/>
          </ac:picMkLst>
        </pc:picChg>
      </pc:sldChg>
      <pc:sldChg chg="addSp delSp modSp add mod ord">
        <pc:chgData name="McCracken, Betina G." userId="d4e8094e-0dfd-4978-b871-a9540970d0e9" providerId="ADAL" clId="{42EDC841-A00F-4DDB-8399-315E0B07C620}" dt="2022-09-09T15:37:11.832" v="12319"/>
        <pc:sldMkLst>
          <pc:docMk/>
          <pc:sldMk cId="2753287156" sldId="2146846571"/>
        </pc:sldMkLst>
        <pc:spChg chg="mod">
          <ac:chgData name="McCracken, Betina G." userId="d4e8094e-0dfd-4978-b871-a9540970d0e9" providerId="ADAL" clId="{42EDC841-A00F-4DDB-8399-315E0B07C620}" dt="2022-09-02T15:40:35.381" v="5305" actId="6549"/>
          <ac:spMkLst>
            <pc:docMk/>
            <pc:sldMk cId="2753287156" sldId="2146846571"/>
            <ac:spMk id="2" creationId="{79B7D005-447D-4B88-92B9-1EC8383A0088}"/>
          </ac:spMkLst>
        </pc:spChg>
        <pc:spChg chg="mod">
          <ac:chgData name="McCracken, Betina G." userId="d4e8094e-0dfd-4978-b871-a9540970d0e9" providerId="ADAL" clId="{42EDC841-A00F-4DDB-8399-315E0B07C620}" dt="2022-09-02T19:52:44.169" v="7390" actId="20577"/>
          <ac:spMkLst>
            <pc:docMk/>
            <pc:sldMk cId="2753287156" sldId="2146846571"/>
            <ac:spMk id="3" creationId="{7AFBB723-BA66-4843-BFFD-06EDDDD71D73}"/>
          </ac:spMkLst>
        </pc:spChg>
        <pc:spChg chg="del mod">
          <ac:chgData name="McCracken, Betina G." userId="d4e8094e-0dfd-4978-b871-a9540970d0e9" providerId="ADAL" clId="{42EDC841-A00F-4DDB-8399-315E0B07C620}" dt="2022-09-02T15:37:00.672" v="5219" actId="478"/>
          <ac:spMkLst>
            <pc:docMk/>
            <pc:sldMk cId="2753287156" sldId="2146846571"/>
            <ac:spMk id="7" creationId="{85DB9234-57F7-4394-8601-6732E2C8E585}"/>
          </ac:spMkLst>
        </pc:spChg>
        <pc:graphicFrameChg chg="add mod">
          <ac:chgData name="McCracken, Betina G." userId="d4e8094e-0dfd-4978-b871-a9540970d0e9" providerId="ADAL" clId="{42EDC841-A00F-4DDB-8399-315E0B07C620}" dt="2022-09-09T15:37:11.832" v="12319"/>
          <ac:graphicFrameMkLst>
            <pc:docMk/>
            <pc:sldMk cId="2753287156" sldId="2146846571"/>
            <ac:graphicFrameMk id="6" creationId="{294516A1-EA39-1CE7-1458-768D5157F134}"/>
          </ac:graphicFrameMkLst>
        </pc:graphicFrameChg>
        <pc:picChg chg="del">
          <ac:chgData name="McCracken, Betina G." userId="d4e8094e-0dfd-4978-b871-a9540970d0e9" providerId="ADAL" clId="{42EDC841-A00F-4DDB-8399-315E0B07C620}" dt="2022-09-02T15:36:58.351" v="5217" actId="478"/>
          <ac:picMkLst>
            <pc:docMk/>
            <pc:sldMk cId="2753287156" sldId="2146846571"/>
            <ac:picMk id="6" creationId="{4C08951E-B142-4113-976C-0A8FE5F1ACF8}"/>
          </ac:picMkLst>
        </pc:picChg>
        <pc:picChg chg="del mod">
          <ac:chgData name="McCracken, Betina G." userId="d4e8094e-0dfd-4978-b871-a9540970d0e9" providerId="ADAL" clId="{42EDC841-A00F-4DDB-8399-315E0B07C620}" dt="2022-09-09T14:58:43.883" v="12297" actId="478"/>
          <ac:picMkLst>
            <pc:docMk/>
            <pc:sldMk cId="2753287156" sldId="2146846571"/>
            <ac:picMk id="1026" creationId="{BC92F613-C85F-4DBE-898A-492861E10ED6}"/>
          </ac:picMkLst>
        </pc:picChg>
      </pc:sldChg>
      <pc:sldChg chg="delSp modSp add del">
        <pc:chgData name="McCracken, Betina G." userId="d4e8094e-0dfd-4978-b871-a9540970d0e9" providerId="ADAL" clId="{42EDC841-A00F-4DDB-8399-315E0B07C620}" dt="2022-09-02T21:52:22.359" v="8035" actId="2696"/>
        <pc:sldMkLst>
          <pc:docMk/>
          <pc:sldMk cId="2937174664" sldId="2146846572"/>
        </pc:sldMkLst>
        <pc:spChg chg="del mod">
          <ac:chgData name="McCracken, Betina G." userId="d4e8094e-0dfd-4978-b871-a9540970d0e9" providerId="ADAL" clId="{42EDC841-A00F-4DDB-8399-315E0B07C620}" dt="2022-09-02T21:52:12.278" v="8033" actId="478"/>
          <ac:spMkLst>
            <pc:docMk/>
            <pc:sldMk cId="2937174664" sldId="2146846572"/>
            <ac:spMk id="9" creationId="{B3A61278-0400-48B2-A5CC-07504155C62D}"/>
          </ac:spMkLst>
        </pc:spChg>
        <pc:picChg chg="mod">
          <ac:chgData name="McCracken, Betina G." userId="d4e8094e-0dfd-4978-b871-a9540970d0e9" providerId="ADAL" clId="{42EDC841-A00F-4DDB-8399-315E0B07C620}" dt="2022-09-02T21:52:17.613" v="8034" actId="14100"/>
          <ac:picMkLst>
            <pc:docMk/>
            <pc:sldMk cId="2937174664" sldId="2146846572"/>
            <ac:picMk id="4" creationId="{902F9326-012B-4B72-B330-073ADEC09985}"/>
          </ac:picMkLst>
        </pc:picChg>
      </pc:sldChg>
      <pc:sldChg chg="addSp delSp modSp add mod ord">
        <pc:chgData name="McCracken, Betina G." userId="d4e8094e-0dfd-4978-b871-a9540970d0e9" providerId="ADAL" clId="{42EDC841-A00F-4DDB-8399-315E0B07C620}" dt="2022-09-06T12:28:46.818" v="8197" actId="1076"/>
        <pc:sldMkLst>
          <pc:docMk/>
          <pc:sldMk cId="1035914044" sldId="2146846573"/>
        </pc:sldMkLst>
        <pc:spChg chg="mod">
          <ac:chgData name="McCracken, Betina G." userId="d4e8094e-0dfd-4978-b871-a9540970d0e9" providerId="ADAL" clId="{42EDC841-A00F-4DDB-8399-315E0B07C620}" dt="2022-09-02T20:00:51.416" v="7431" actId="1076"/>
          <ac:spMkLst>
            <pc:docMk/>
            <pc:sldMk cId="1035914044" sldId="2146846573"/>
            <ac:spMk id="2" creationId="{00000000-0000-0000-0000-000000000000}"/>
          </ac:spMkLst>
        </pc:spChg>
        <pc:spChg chg="del mod">
          <ac:chgData name="McCracken, Betina G." userId="d4e8094e-0dfd-4978-b871-a9540970d0e9" providerId="ADAL" clId="{42EDC841-A00F-4DDB-8399-315E0B07C620}" dt="2022-09-02T21:35:07.786" v="7785" actId="478"/>
          <ac:spMkLst>
            <pc:docMk/>
            <pc:sldMk cId="1035914044" sldId="2146846573"/>
            <ac:spMk id="3" creationId="{00000000-0000-0000-0000-000000000000}"/>
          </ac:spMkLst>
        </pc:spChg>
        <pc:spChg chg="mod">
          <ac:chgData name="McCracken, Betina G." userId="d4e8094e-0dfd-4978-b871-a9540970d0e9" providerId="ADAL" clId="{42EDC841-A00F-4DDB-8399-315E0B07C620}" dt="2022-09-06T12:28:38.306" v="8192" actId="14100"/>
          <ac:spMkLst>
            <pc:docMk/>
            <pc:sldMk cId="1035914044" sldId="2146846573"/>
            <ac:spMk id="4" creationId="{F08B492A-87E9-43B6-8C08-4ED8FAAAE749}"/>
          </ac:spMkLst>
        </pc:spChg>
        <pc:spChg chg="add del mod">
          <ac:chgData name="McCracken, Betina G." userId="d4e8094e-0dfd-4978-b871-a9540970d0e9" providerId="ADAL" clId="{42EDC841-A00F-4DDB-8399-315E0B07C620}" dt="2022-09-02T21:35:33.156" v="7788" actId="478"/>
          <ac:spMkLst>
            <pc:docMk/>
            <pc:sldMk cId="1035914044" sldId="2146846573"/>
            <ac:spMk id="12" creationId="{96D651D7-BE41-4CF2-B5C8-3A788EFCBA91}"/>
          </ac:spMkLst>
        </pc:spChg>
        <pc:graphicFrameChg chg="add del mod">
          <ac:chgData name="McCracken, Betina G." userId="d4e8094e-0dfd-4978-b871-a9540970d0e9" providerId="ADAL" clId="{42EDC841-A00F-4DDB-8399-315E0B07C620}" dt="2022-09-02T21:35:15.759" v="7787" actId="478"/>
          <ac:graphicFrameMkLst>
            <pc:docMk/>
            <pc:sldMk cId="1035914044" sldId="2146846573"/>
            <ac:graphicFrameMk id="10" creationId="{BA312DF4-13C0-48BB-AC1A-122D14949BBD}"/>
          </ac:graphicFrameMkLst>
        </pc:graphicFrameChg>
        <pc:picChg chg="del">
          <ac:chgData name="McCracken, Betina G." userId="d4e8094e-0dfd-4978-b871-a9540970d0e9" providerId="ADAL" clId="{42EDC841-A00F-4DDB-8399-315E0B07C620}" dt="2022-09-02T20:01:08.948" v="7435" actId="478"/>
          <ac:picMkLst>
            <pc:docMk/>
            <pc:sldMk cId="1035914044" sldId="2146846573"/>
            <ac:picMk id="5" creationId="{CDA43D38-5FD6-418F-AE87-2969DB37D640}"/>
          </ac:picMkLst>
        </pc:picChg>
        <pc:picChg chg="add mod">
          <ac:chgData name="McCracken, Betina G." userId="d4e8094e-0dfd-4978-b871-a9540970d0e9" providerId="ADAL" clId="{42EDC841-A00F-4DDB-8399-315E0B07C620}" dt="2022-09-06T12:28:46.818" v="8197" actId="1076"/>
          <ac:picMkLst>
            <pc:docMk/>
            <pc:sldMk cId="1035914044" sldId="2146846573"/>
            <ac:picMk id="7" creationId="{1A82FADC-2A1B-4AB0-9FB5-0B1E1673DFC1}"/>
          </ac:picMkLst>
        </pc:picChg>
        <pc:picChg chg="del">
          <ac:chgData name="McCracken, Betina G." userId="d4e8094e-0dfd-4978-b871-a9540970d0e9" providerId="ADAL" clId="{42EDC841-A00F-4DDB-8399-315E0B07C620}" dt="2022-09-02T20:01:10.505" v="7436" actId="478"/>
          <ac:picMkLst>
            <pc:docMk/>
            <pc:sldMk cId="1035914044" sldId="2146846573"/>
            <ac:picMk id="7" creationId="{60C548B5-12AB-450B-9B36-DB8711A3589D}"/>
          </ac:picMkLst>
        </pc:picChg>
        <pc:picChg chg="add del mod ord">
          <ac:chgData name="McCracken, Betina G." userId="d4e8094e-0dfd-4978-b871-a9540970d0e9" providerId="ADAL" clId="{42EDC841-A00F-4DDB-8399-315E0B07C620}" dt="2022-09-02T21:34:26.022" v="7776" actId="478"/>
          <ac:picMkLst>
            <pc:docMk/>
            <pc:sldMk cId="1035914044" sldId="2146846573"/>
            <ac:picMk id="8" creationId="{99561F0E-9883-4375-B969-4247238BC5C2}"/>
          </ac:picMkLst>
        </pc:picChg>
        <pc:picChg chg="add mod">
          <ac:chgData name="McCracken, Betina G." userId="d4e8094e-0dfd-4978-b871-a9540970d0e9" providerId="ADAL" clId="{42EDC841-A00F-4DDB-8399-315E0B07C620}" dt="2022-09-02T21:47:42.986" v="8024" actId="1076"/>
          <ac:picMkLst>
            <pc:docMk/>
            <pc:sldMk cId="1035914044" sldId="2146846573"/>
            <ac:picMk id="9" creationId="{07CBEB71-F1EF-4AEB-A530-768784B7B5F3}"/>
          </ac:picMkLst>
        </pc:picChg>
      </pc:sldChg>
      <pc:sldChg chg="addSp delSp modSp add mod">
        <pc:chgData name="McCracken, Betina G." userId="d4e8094e-0dfd-4978-b871-a9540970d0e9" providerId="ADAL" clId="{42EDC841-A00F-4DDB-8399-315E0B07C620}" dt="2022-09-07T20:31:31.301" v="10307" actId="14100"/>
        <pc:sldMkLst>
          <pc:docMk/>
          <pc:sldMk cId="1740170269" sldId="2146846574"/>
        </pc:sldMkLst>
        <pc:spChg chg="mod">
          <ac:chgData name="McCracken, Betina G." userId="d4e8094e-0dfd-4978-b871-a9540970d0e9" providerId="ADAL" clId="{42EDC841-A00F-4DDB-8399-315E0B07C620}" dt="2022-09-07T16:33:45.483" v="8727" actId="20577"/>
          <ac:spMkLst>
            <pc:docMk/>
            <pc:sldMk cId="1740170269" sldId="2146846574"/>
            <ac:spMk id="3" creationId="{00000000-0000-0000-0000-000000000000}"/>
          </ac:spMkLst>
        </pc:spChg>
        <pc:spChg chg="del mod">
          <ac:chgData name="McCracken, Betina G." userId="d4e8094e-0dfd-4978-b871-a9540970d0e9" providerId="ADAL" clId="{42EDC841-A00F-4DDB-8399-315E0B07C620}" dt="2022-09-02T21:36:26.556" v="7801" actId="478"/>
          <ac:spMkLst>
            <pc:docMk/>
            <pc:sldMk cId="1740170269" sldId="2146846574"/>
            <ac:spMk id="4" creationId="{F08B492A-87E9-43B6-8C08-4ED8FAAAE749}"/>
          </ac:spMkLst>
        </pc:spChg>
        <pc:graphicFrameChg chg="add mod">
          <ac:chgData name="McCracken, Betina G." userId="d4e8094e-0dfd-4978-b871-a9540970d0e9" providerId="ADAL" clId="{42EDC841-A00F-4DDB-8399-315E0B07C620}" dt="2022-09-07T17:31:06.256" v="8745" actId="403"/>
          <ac:graphicFrameMkLst>
            <pc:docMk/>
            <pc:sldMk cId="1740170269" sldId="2146846574"/>
            <ac:graphicFrameMk id="7" creationId="{8515CD7C-11CA-47AA-9D04-9205348BE52C}"/>
          </ac:graphicFrameMkLst>
        </pc:graphicFrameChg>
        <pc:graphicFrameChg chg="del mod">
          <ac:chgData name="McCracken, Betina G." userId="d4e8094e-0dfd-4978-b871-a9540970d0e9" providerId="ADAL" clId="{42EDC841-A00F-4DDB-8399-315E0B07C620}" dt="2022-09-07T17:29:39.806" v="8733" actId="478"/>
          <ac:graphicFrameMkLst>
            <pc:docMk/>
            <pc:sldMk cId="1740170269" sldId="2146846574"/>
            <ac:graphicFrameMk id="10" creationId="{BA312DF4-13C0-48BB-AC1A-122D14949BBD}"/>
          </ac:graphicFrameMkLst>
        </pc:graphicFrameChg>
        <pc:picChg chg="add del mod">
          <ac:chgData name="McCracken, Betina G." userId="d4e8094e-0dfd-4978-b871-a9540970d0e9" providerId="ADAL" clId="{42EDC841-A00F-4DDB-8399-315E0B07C620}" dt="2022-09-02T21:41:45.482" v="7837" actId="478"/>
          <ac:picMkLst>
            <pc:docMk/>
            <pc:sldMk cId="1740170269" sldId="2146846574"/>
            <ac:picMk id="5" creationId="{2CD850C5-86C3-49C7-8E0B-827FE5FC9853}"/>
          </ac:picMkLst>
        </pc:picChg>
        <pc:picChg chg="add del mod">
          <ac:chgData name="McCracken, Betina G." userId="d4e8094e-0dfd-4978-b871-a9540970d0e9" providerId="ADAL" clId="{42EDC841-A00F-4DDB-8399-315E0B07C620}" dt="2022-09-02T21:46:14.419" v="8004" actId="478"/>
          <ac:picMkLst>
            <pc:docMk/>
            <pc:sldMk cId="1740170269" sldId="2146846574"/>
            <ac:picMk id="7" creationId="{89879721-FCC6-43E2-A5B3-A9D23FD7F04C}"/>
          </ac:picMkLst>
        </pc:picChg>
        <pc:picChg chg="add mod">
          <ac:chgData name="McCracken, Betina G." userId="d4e8094e-0dfd-4978-b871-a9540970d0e9" providerId="ADAL" clId="{42EDC841-A00F-4DDB-8399-315E0B07C620}" dt="2022-09-07T20:31:31.301" v="10307" actId="14100"/>
          <ac:picMkLst>
            <pc:docMk/>
            <pc:sldMk cId="1740170269" sldId="2146846574"/>
            <ac:picMk id="8" creationId="{9880A57B-AC89-4F84-9906-2B651037D5F6}"/>
          </ac:picMkLst>
        </pc:picChg>
        <pc:picChg chg="del mod">
          <ac:chgData name="McCracken, Betina G." userId="d4e8094e-0dfd-4978-b871-a9540970d0e9" providerId="ADAL" clId="{42EDC841-A00F-4DDB-8399-315E0B07C620}" dt="2022-09-02T21:36:28.878" v="7803" actId="478"/>
          <ac:picMkLst>
            <pc:docMk/>
            <pc:sldMk cId="1740170269" sldId="2146846574"/>
            <ac:picMk id="9" creationId="{07CBEB71-F1EF-4AEB-A530-768784B7B5F3}"/>
          </ac:picMkLst>
        </pc:picChg>
      </pc:sldChg>
      <pc:sldChg chg="add">
        <pc:chgData name="McCracken, Betina G." userId="d4e8094e-0dfd-4978-b871-a9540970d0e9" providerId="ADAL" clId="{42EDC841-A00F-4DDB-8399-315E0B07C620}" dt="2022-09-03T15:07:56.738" v="8056"/>
        <pc:sldMkLst>
          <pc:docMk/>
          <pc:sldMk cId="1857382781" sldId="2146846575"/>
        </pc:sldMkLst>
      </pc:sldChg>
      <pc:sldChg chg="modSp add">
        <pc:chgData name="McCracken, Betina G." userId="d4e8094e-0dfd-4978-b871-a9540970d0e9" providerId="ADAL" clId="{42EDC841-A00F-4DDB-8399-315E0B07C620}" dt="2022-09-09T16:28:18.464" v="12482" actId="20577"/>
        <pc:sldMkLst>
          <pc:docMk/>
          <pc:sldMk cId="4273959779" sldId="2146846576"/>
        </pc:sldMkLst>
        <pc:spChg chg="mod">
          <ac:chgData name="McCracken, Betina G." userId="d4e8094e-0dfd-4978-b871-a9540970d0e9" providerId="ADAL" clId="{42EDC841-A00F-4DDB-8399-315E0B07C620}" dt="2022-09-09T16:27:28.849" v="12367" actId="6549"/>
          <ac:spMkLst>
            <pc:docMk/>
            <pc:sldMk cId="4273959779" sldId="2146846576"/>
            <ac:spMk id="2" creationId="{ADEC6AE6-1C0F-4454-BD82-0C7EB9C39FE1}"/>
          </ac:spMkLst>
        </pc:spChg>
        <pc:spChg chg="mod">
          <ac:chgData name="McCracken, Betina G." userId="d4e8094e-0dfd-4978-b871-a9540970d0e9" providerId="ADAL" clId="{42EDC841-A00F-4DDB-8399-315E0B07C620}" dt="2022-09-09T16:28:18.464" v="12482" actId="20577"/>
          <ac:spMkLst>
            <pc:docMk/>
            <pc:sldMk cId="4273959779" sldId="2146846576"/>
            <ac:spMk id="3" creationId="{A5E9F807-683D-473A-A9BF-3A6E4DD1A84E}"/>
          </ac:spMkLst>
        </pc:spChg>
      </pc:sldChg>
      <pc:sldChg chg="addSp delSp modSp add ord">
        <pc:chgData name="McCracken, Betina G." userId="d4e8094e-0dfd-4978-b871-a9540970d0e9" providerId="ADAL" clId="{42EDC841-A00F-4DDB-8399-315E0B07C620}" dt="2022-09-09T12:43:17.007" v="12231" actId="20577"/>
        <pc:sldMkLst>
          <pc:docMk/>
          <pc:sldMk cId="2898913714" sldId="2146846577"/>
        </pc:sldMkLst>
        <pc:spChg chg="mod">
          <ac:chgData name="McCracken, Betina G." userId="d4e8094e-0dfd-4978-b871-a9540970d0e9" providerId="ADAL" clId="{42EDC841-A00F-4DDB-8399-315E0B07C620}" dt="2022-09-09T12:43:17.007" v="12231" actId="20577"/>
          <ac:spMkLst>
            <pc:docMk/>
            <pc:sldMk cId="2898913714" sldId="2146846577"/>
            <ac:spMk id="2" creationId="{00000000-0000-0000-0000-000000000000}"/>
          </ac:spMkLst>
        </pc:spChg>
        <pc:spChg chg="del">
          <ac:chgData name="McCracken, Betina G." userId="d4e8094e-0dfd-4978-b871-a9540970d0e9" providerId="ADAL" clId="{42EDC841-A00F-4DDB-8399-315E0B07C620}" dt="2022-09-07T20:15:56.653" v="10078" actId="478"/>
          <ac:spMkLst>
            <pc:docMk/>
            <pc:sldMk cId="2898913714" sldId="2146846577"/>
            <ac:spMk id="9" creationId="{B3A61278-0400-48B2-A5CC-07504155C62D}"/>
          </ac:spMkLst>
        </pc:spChg>
        <pc:picChg chg="del mod">
          <ac:chgData name="McCracken, Betina G." userId="d4e8094e-0dfd-4978-b871-a9540970d0e9" providerId="ADAL" clId="{42EDC841-A00F-4DDB-8399-315E0B07C620}" dt="2022-09-07T20:16:10.221" v="10081" actId="478"/>
          <ac:picMkLst>
            <pc:docMk/>
            <pc:sldMk cId="2898913714" sldId="2146846577"/>
            <ac:picMk id="4" creationId="{902F9326-012B-4B72-B330-073ADEC09985}"/>
          </ac:picMkLst>
        </pc:picChg>
        <pc:picChg chg="add del mod">
          <ac:chgData name="McCracken, Betina G." userId="d4e8094e-0dfd-4978-b871-a9540970d0e9" providerId="ADAL" clId="{42EDC841-A00F-4DDB-8399-315E0B07C620}" dt="2022-09-07T20:24:47.343" v="10105" actId="478"/>
          <ac:picMkLst>
            <pc:docMk/>
            <pc:sldMk cId="2898913714" sldId="2146846577"/>
            <ac:picMk id="5" creationId="{8FA6B59A-F06F-4C8E-B65D-CD219AC6895C}"/>
          </ac:picMkLst>
        </pc:picChg>
        <pc:picChg chg="add mod">
          <ac:chgData name="McCracken, Betina G." userId="d4e8094e-0dfd-4978-b871-a9540970d0e9" providerId="ADAL" clId="{42EDC841-A00F-4DDB-8399-315E0B07C620}" dt="2022-09-07T20:24:58.900" v="10108" actId="14100"/>
          <ac:picMkLst>
            <pc:docMk/>
            <pc:sldMk cId="2898913714" sldId="2146846577"/>
            <ac:picMk id="6" creationId="{29E83CE0-316B-48C1-87D9-1FDF882A52F2}"/>
          </ac:picMkLst>
        </pc:picChg>
      </pc:sldChg>
      <pc:sldChg chg="modSp add del ord">
        <pc:chgData name="McCracken, Betina G." userId="d4e8094e-0dfd-4978-b871-a9540970d0e9" providerId="ADAL" clId="{42EDC841-A00F-4DDB-8399-315E0B07C620}" dt="2022-09-09T12:39:28.674" v="12143" actId="2696"/>
        <pc:sldMkLst>
          <pc:docMk/>
          <pc:sldMk cId="2737724243" sldId="2146846578"/>
        </pc:sldMkLst>
        <pc:spChg chg="mod">
          <ac:chgData name="McCracken, Betina G." userId="d4e8094e-0dfd-4978-b871-a9540970d0e9" providerId="ADAL" clId="{42EDC841-A00F-4DDB-8399-315E0B07C620}" dt="2022-09-08T22:28:29.806" v="11153" actId="20577"/>
          <ac:spMkLst>
            <pc:docMk/>
            <pc:sldMk cId="2737724243" sldId="2146846578"/>
            <ac:spMk id="2" creationId="{ADEC6AE6-1C0F-4454-BD82-0C7EB9C39FE1}"/>
          </ac:spMkLst>
        </pc:spChg>
        <pc:spChg chg="mod">
          <ac:chgData name="McCracken, Betina G." userId="d4e8094e-0dfd-4978-b871-a9540970d0e9" providerId="ADAL" clId="{42EDC841-A00F-4DDB-8399-315E0B07C620}" dt="2022-09-09T12:32:35.277" v="12113" actId="27636"/>
          <ac:spMkLst>
            <pc:docMk/>
            <pc:sldMk cId="2737724243" sldId="2146846578"/>
            <ac:spMk id="3" creationId="{A5E9F807-683D-473A-A9BF-3A6E4DD1A84E}"/>
          </ac:spMkLst>
        </pc:spChg>
      </pc:sldChg>
      <pc:sldChg chg="addSp delSp modSp add">
        <pc:chgData name="McCracken, Betina G." userId="d4e8094e-0dfd-4978-b871-a9540970d0e9" providerId="ADAL" clId="{42EDC841-A00F-4DDB-8399-315E0B07C620}" dt="2022-09-09T12:39:11.003" v="12142" actId="113"/>
        <pc:sldMkLst>
          <pc:docMk/>
          <pc:sldMk cId="2232778062" sldId="2146846579"/>
        </pc:sldMkLst>
        <pc:spChg chg="mod">
          <ac:chgData name="McCracken, Betina G." userId="d4e8094e-0dfd-4978-b871-a9540970d0e9" providerId="ADAL" clId="{42EDC841-A00F-4DDB-8399-315E0B07C620}" dt="2022-09-09T12:30:06.294" v="12073" actId="6549"/>
          <ac:spMkLst>
            <pc:docMk/>
            <pc:sldMk cId="2232778062" sldId="2146846579"/>
            <ac:spMk id="2" creationId="{9671A2F0-5777-4051-BC26-C5813E8AC371}"/>
          </ac:spMkLst>
        </pc:spChg>
        <pc:spChg chg="mod">
          <ac:chgData name="McCracken, Betina G." userId="d4e8094e-0dfd-4978-b871-a9540970d0e9" providerId="ADAL" clId="{42EDC841-A00F-4DDB-8399-315E0B07C620}" dt="2022-09-09T12:39:11.003" v="12142" actId="113"/>
          <ac:spMkLst>
            <pc:docMk/>
            <pc:sldMk cId="2232778062" sldId="2146846579"/>
            <ac:spMk id="3" creationId="{DB26C966-68C1-45C6-8BFB-1E0E152D3A97}"/>
          </ac:spMkLst>
        </pc:spChg>
        <pc:spChg chg="del">
          <ac:chgData name="McCracken, Betina G." userId="d4e8094e-0dfd-4978-b871-a9540970d0e9" providerId="ADAL" clId="{42EDC841-A00F-4DDB-8399-315E0B07C620}" dt="2022-09-09T12:30:10.985" v="12074" actId="478"/>
          <ac:spMkLst>
            <pc:docMk/>
            <pc:sldMk cId="2232778062" sldId="2146846579"/>
            <ac:spMk id="4" creationId="{90CDE214-AC4A-40FF-871F-D8F2C72D4724}"/>
          </ac:spMkLst>
        </pc:spChg>
        <pc:spChg chg="add del mod">
          <ac:chgData name="McCracken, Betina G." userId="d4e8094e-0dfd-4978-b871-a9540970d0e9" providerId="ADAL" clId="{42EDC841-A00F-4DDB-8399-315E0B07C620}" dt="2022-09-09T12:30:13.011" v="12075" actId="478"/>
          <ac:spMkLst>
            <pc:docMk/>
            <pc:sldMk cId="2232778062" sldId="2146846579"/>
            <ac:spMk id="8" creationId="{F1498FBD-41F7-492F-8963-C0205636E5A7}"/>
          </ac:spMkLst>
        </pc:spChg>
        <pc:picChg chg="del">
          <ac:chgData name="McCracken, Betina G." userId="d4e8094e-0dfd-4978-b871-a9540970d0e9" providerId="ADAL" clId="{42EDC841-A00F-4DDB-8399-315E0B07C620}" dt="2022-09-09T12:30:15.875" v="12077" actId="478"/>
          <ac:picMkLst>
            <pc:docMk/>
            <pc:sldMk cId="2232778062" sldId="2146846579"/>
            <ac:picMk id="7" creationId="{A4D63C37-3EBA-4117-91D6-1931E83EF5E6}"/>
          </ac:picMkLst>
        </pc:picChg>
        <pc:picChg chg="del">
          <ac:chgData name="McCracken, Betina G." userId="d4e8094e-0dfd-4978-b871-a9540970d0e9" providerId="ADAL" clId="{42EDC841-A00F-4DDB-8399-315E0B07C620}" dt="2022-09-09T12:30:14.603" v="12076" actId="478"/>
          <ac:picMkLst>
            <pc:docMk/>
            <pc:sldMk cId="2232778062" sldId="2146846579"/>
            <ac:picMk id="10" creationId="{5CDEC4A4-EBDD-4A75-8108-EF32B26B1D6C}"/>
          </ac:picMkLst>
        </pc:picChg>
        <pc:picChg chg="add mod">
          <ac:chgData name="McCracken, Betina G." userId="d4e8094e-0dfd-4978-b871-a9540970d0e9" providerId="ADAL" clId="{42EDC841-A00F-4DDB-8399-315E0B07C620}" dt="2022-09-09T12:38:52.932" v="12140" actId="1076"/>
          <ac:picMkLst>
            <pc:docMk/>
            <pc:sldMk cId="2232778062" sldId="2146846579"/>
            <ac:picMk id="11" creationId="{FCD8E660-F9DA-4F48-8039-093B21A674C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SFY 22 STEPUp!</a:t>
            </a:r>
            <a:r>
              <a:rPr lang="en-US" sz="1800" baseline="0"/>
              <a:t> Placements</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Sheet2!$O$4</c:f>
              <c:strCache>
                <c:ptCount val="1"/>
                <c:pt idx="0">
                  <c:v>Interviews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Sheet2!$N$5:$N$9</c:f>
              <c:strCache>
                <c:ptCount val="5"/>
                <c:pt idx="0">
                  <c:v>Qrt 1</c:v>
                </c:pt>
                <c:pt idx="1">
                  <c:v>Qrt 2</c:v>
                </c:pt>
                <c:pt idx="2">
                  <c:v>Qrt 3</c:v>
                </c:pt>
                <c:pt idx="3">
                  <c:v>Qrt 4</c:v>
                </c:pt>
                <c:pt idx="4">
                  <c:v>Total</c:v>
                </c:pt>
              </c:strCache>
            </c:strRef>
          </c:cat>
          <c:val>
            <c:numRef>
              <c:f>Sheet2!$O$5:$O$9</c:f>
              <c:numCache>
                <c:formatCode>General</c:formatCode>
                <c:ptCount val="5"/>
                <c:pt idx="0">
                  <c:v>91</c:v>
                </c:pt>
                <c:pt idx="1">
                  <c:v>97</c:v>
                </c:pt>
                <c:pt idx="2">
                  <c:v>127</c:v>
                </c:pt>
                <c:pt idx="3">
                  <c:v>67</c:v>
                </c:pt>
                <c:pt idx="4">
                  <c:v>382</c:v>
                </c:pt>
              </c:numCache>
            </c:numRef>
          </c:val>
          <c:extLst>
            <c:ext xmlns:c16="http://schemas.microsoft.com/office/drawing/2014/chart" uri="{C3380CC4-5D6E-409C-BE32-E72D297353CC}">
              <c16:uniqueId val="{00000000-C87A-4ADC-965D-CD77167BFE16}"/>
            </c:ext>
          </c:extLst>
        </c:ser>
        <c:ser>
          <c:idx val="1"/>
          <c:order val="1"/>
          <c:tx>
            <c:strRef>
              <c:f>Sheet2!$P$4</c:f>
              <c:strCache>
                <c:ptCount val="1"/>
                <c:pt idx="0">
                  <c:v>Placements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Sheet2!$N$5:$N$9</c:f>
              <c:strCache>
                <c:ptCount val="5"/>
                <c:pt idx="0">
                  <c:v>Qrt 1</c:v>
                </c:pt>
                <c:pt idx="1">
                  <c:v>Qrt 2</c:v>
                </c:pt>
                <c:pt idx="2">
                  <c:v>Qrt 3</c:v>
                </c:pt>
                <c:pt idx="3">
                  <c:v>Qrt 4</c:v>
                </c:pt>
                <c:pt idx="4">
                  <c:v>Total</c:v>
                </c:pt>
              </c:strCache>
            </c:strRef>
          </c:cat>
          <c:val>
            <c:numRef>
              <c:f>Sheet2!$P$5:$P$9</c:f>
              <c:numCache>
                <c:formatCode>General</c:formatCode>
                <c:ptCount val="5"/>
                <c:pt idx="0">
                  <c:v>38</c:v>
                </c:pt>
                <c:pt idx="1">
                  <c:v>49</c:v>
                </c:pt>
                <c:pt idx="2">
                  <c:v>57</c:v>
                </c:pt>
                <c:pt idx="3">
                  <c:v>38</c:v>
                </c:pt>
                <c:pt idx="4">
                  <c:v>182</c:v>
                </c:pt>
              </c:numCache>
            </c:numRef>
          </c:val>
          <c:extLst>
            <c:ext xmlns:c16="http://schemas.microsoft.com/office/drawing/2014/chart" uri="{C3380CC4-5D6E-409C-BE32-E72D297353CC}">
              <c16:uniqueId val="{00000001-C87A-4ADC-965D-CD77167BFE16}"/>
            </c:ext>
          </c:extLst>
        </c:ser>
        <c:dLbls>
          <c:showLegendKey val="0"/>
          <c:showVal val="1"/>
          <c:showCatName val="0"/>
          <c:showSerName val="0"/>
          <c:showPercent val="0"/>
          <c:showBubbleSize val="0"/>
        </c:dLbls>
        <c:gapWidth val="219"/>
        <c:overlap val="-27"/>
        <c:axId val="529422752"/>
        <c:axId val="869565584"/>
      </c:barChart>
      <c:lineChart>
        <c:grouping val="standard"/>
        <c:varyColors val="0"/>
        <c:ser>
          <c:idx val="2"/>
          <c:order val="2"/>
          <c:tx>
            <c:strRef>
              <c:f>Sheet2!$Q$4</c:f>
              <c:strCache>
                <c:ptCount val="1"/>
                <c:pt idx="0">
                  <c:v>Percentage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Sheet2!$N$5:$N$9</c:f>
              <c:strCache>
                <c:ptCount val="5"/>
                <c:pt idx="0">
                  <c:v>Qrt 1</c:v>
                </c:pt>
                <c:pt idx="1">
                  <c:v>Qrt 2</c:v>
                </c:pt>
                <c:pt idx="2">
                  <c:v>Qrt 3</c:v>
                </c:pt>
                <c:pt idx="3">
                  <c:v>Qrt 4</c:v>
                </c:pt>
                <c:pt idx="4">
                  <c:v>Total</c:v>
                </c:pt>
              </c:strCache>
            </c:strRef>
          </c:cat>
          <c:val>
            <c:numRef>
              <c:f>Sheet2!$Q$5:$Q$9</c:f>
              <c:numCache>
                <c:formatCode>0%</c:formatCode>
                <c:ptCount val="5"/>
                <c:pt idx="0">
                  <c:v>0.42</c:v>
                </c:pt>
                <c:pt idx="1">
                  <c:v>0.51</c:v>
                </c:pt>
                <c:pt idx="2">
                  <c:v>0.45</c:v>
                </c:pt>
                <c:pt idx="3">
                  <c:v>0.56999999999999995</c:v>
                </c:pt>
                <c:pt idx="4">
                  <c:v>0.48</c:v>
                </c:pt>
              </c:numCache>
            </c:numRef>
          </c:val>
          <c:smooth val="0"/>
          <c:extLst>
            <c:ext xmlns:c16="http://schemas.microsoft.com/office/drawing/2014/chart" uri="{C3380CC4-5D6E-409C-BE32-E72D297353CC}">
              <c16:uniqueId val="{00000002-C87A-4ADC-965D-CD77167BFE16}"/>
            </c:ext>
          </c:extLst>
        </c:ser>
        <c:dLbls>
          <c:showLegendKey val="0"/>
          <c:showVal val="1"/>
          <c:showCatName val="0"/>
          <c:showSerName val="0"/>
          <c:showPercent val="0"/>
          <c:showBubbleSize val="0"/>
        </c:dLbls>
        <c:marker val="1"/>
        <c:smooth val="0"/>
        <c:axId val="129365776"/>
        <c:axId val="78010671"/>
      </c:lineChart>
      <c:catAx>
        <c:axId val="52942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9565584"/>
        <c:crosses val="autoZero"/>
        <c:auto val="1"/>
        <c:lblAlgn val="ctr"/>
        <c:lblOffset val="100"/>
        <c:noMultiLvlLbl val="0"/>
      </c:catAx>
      <c:valAx>
        <c:axId val="869565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422752"/>
        <c:crosses val="autoZero"/>
        <c:crossBetween val="between"/>
      </c:valAx>
      <c:valAx>
        <c:axId val="78010671"/>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365776"/>
        <c:crosses val="max"/>
        <c:crossBetween val="between"/>
      </c:valAx>
      <c:catAx>
        <c:axId val="129365776"/>
        <c:scaling>
          <c:orientation val="minMax"/>
        </c:scaling>
        <c:delete val="1"/>
        <c:axPos val="b"/>
        <c:numFmt formatCode="General" sourceLinked="1"/>
        <c:majorTickMark val="none"/>
        <c:minorTickMark val="none"/>
        <c:tickLblPos val="nextTo"/>
        <c:crossAx val="7801067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B0F0"/>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Online Payment Count</a:t>
            </a:r>
          </a:p>
        </c:rich>
      </c:tx>
      <c:layout>
        <c:manualLayout>
          <c:xMode val="edge"/>
          <c:yMode val="edge"/>
          <c:x val="0.21516296074823865"/>
          <c:y val="4.05305558758396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Payment Count</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A0-432D-A21C-75327DE91BF9}"/>
                </c:ext>
              </c:extLst>
            </c:dLbl>
            <c:dLbl>
              <c:idx val="2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A0-432D-A21C-75327DE91B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Sheet1!$A$2:$B$24</c15:sqref>
                  </c15:fullRef>
                  <c15:levelRef>
                    <c15:sqref>Sheet1!$A$2:$A$24</c15:sqref>
                  </c15:levelRef>
                </c:ext>
              </c:extLst>
              <c:f>Sheet1!$A$2:$A$24</c:f>
              <c:strCache>
                <c:ptCount val="23"/>
                <c:pt idx="0">
                  <c:v>1-October</c:v>
                </c:pt>
                <c:pt idx="1">
                  <c:v>2-November</c:v>
                </c:pt>
                <c:pt idx="2">
                  <c:v>3-December</c:v>
                </c:pt>
                <c:pt idx="3">
                  <c:v>4-January</c:v>
                </c:pt>
                <c:pt idx="4">
                  <c:v>5-February</c:v>
                </c:pt>
                <c:pt idx="5">
                  <c:v>6-March</c:v>
                </c:pt>
                <c:pt idx="6">
                  <c:v>7-April</c:v>
                </c:pt>
                <c:pt idx="7">
                  <c:v>8-May</c:v>
                </c:pt>
                <c:pt idx="8">
                  <c:v>9-June</c:v>
                </c:pt>
                <c:pt idx="9">
                  <c:v>10-July</c:v>
                </c:pt>
                <c:pt idx="10">
                  <c:v>11-August</c:v>
                </c:pt>
                <c:pt idx="11">
                  <c:v>12-September</c:v>
                </c:pt>
                <c:pt idx="12">
                  <c:v>1-October</c:v>
                </c:pt>
                <c:pt idx="13">
                  <c:v>2-November</c:v>
                </c:pt>
                <c:pt idx="14">
                  <c:v>3-December</c:v>
                </c:pt>
                <c:pt idx="15">
                  <c:v>4-January</c:v>
                </c:pt>
                <c:pt idx="16">
                  <c:v>5-February</c:v>
                </c:pt>
                <c:pt idx="17">
                  <c:v>6-March</c:v>
                </c:pt>
                <c:pt idx="18">
                  <c:v>7-April</c:v>
                </c:pt>
                <c:pt idx="19">
                  <c:v>8-May</c:v>
                </c:pt>
                <c:pt idx="20">
                  <c:v>9-Jun</c:v>
                </c:pt>
                <c:pt idx="21">
                  <c:v>10-July</c:v>
                </c:pt>
                <c:pt idx="22">
                  <c:v>11-August</c:v>
                </c:pt>
              </c:strCache>
            </c:strRef>
          </c:cat>
          <c:val>
            <c:numRef>
              <c:f>Sheet1!$C$2:$C$24</c:f>
              <c:numCache>
                <c:formatCode>General</c:formatCode>
                <c:ptCount val="23"/>
                <c:pt idx="0">
                  <c:v>69</c:v>
                </c:pt>
                <c:pt idx="1">
                  <c:v>594</c:v>
                </c:pt>
                <c:pt idx="2">
                  <c:v>1098</c:v>
                </c:pt>
                <c:pt idx="3">
                  <c:v>1309</c:v>
                </c:pt>
                <c:pt idx="4">
                  <c:v>1274</c:v>
                </c:pt>
                <c:pt idx="5">
                  <c:v>1591</c:v>
                </c:pt>
                <c:pt idx="6">
                  <c:v>1537</c:v>
                </c:pt>
                <c:pt idx="7">
                  <c:v>1524</c:v>
                </c:pt>
                <c:pt idx="8">
                  <c:v>1585</c:v>
                </c:pt>
                <c:pt idx="9">
                  <c:v>1688</c:v>
                </c:pt>
                <c:pt idx="10">
                  <c:v>1717</c:v>
                </c:pt>
                <c:pt idx="11">
                  <c:v>1798</c:v>
                </c:pt>
                <c:pt idx="12">
                  <c:v>1779</c:v>
                </c:pt>
                <c:pt idx="13">
                  <c:v>1920</c:v>
                </c:pt>
                <c:pt idx="14">
                  <c:v>1958</c:v>
                </c:pt>
                <c:pt idx="15">
                  <c:v>1902</c:v>
                </c:pt>
                <c:pt idx="16">
                  <c:v>1960</c:v>
                </c:pt>
                <c:pt idx="17">
                  <c:v>2063</c:v>
                </c:pt>
                <c:pt idx="18">
                  <c:v>1973</c:v>
                </c:pt>
                <c:pt idx="19">
                  <c:v>2134</c:v>
                </c:pt>
                <c:pt idx="20">
                  <c:v>2010</c:v>
                </c:pt>
                <c:pt idx="21">
                  <c:v>1947</c:v>
                </c:pt>
                <c:pt idx="22">
                  <c:v>2260</c:v>
                </c:pt>
              </c:numCache>
            </c:numRef>
          </c:val>
          <c:extLst>
            <c:ext xmlns:c16="http://schemas.microsoft.com/office/drawing/2014/chart" uri="{C3380CC4-5D6E-409C-BE32-E72D297353CC}">
              <c16:uniqueId val="{00000002-ACA0-432D-A21C-75327DE91BF9}"/>
            </c:ext>
          </c:extLst>
        </c:ser>
        <c:dLbls>
          <c:showLegendKey val="0"/>
          <c:showVal val="0"/>
          <c:showCatName val="0"/>
          <c:showSerName val="0"/>
          <c:showPercent val="0"/>
          <c:showBubbleSize val="0"/>
        </c:dLbls>
        <c:gapWidth val="219"/>
        <c:overlap val="-27"/>
        <c:axId val="1995701888"/>
        <c:axId val="949670384"/>
      </c:barChart>
      <c:catAx>
        <c:axId val="199570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9670384"/>
        <c:crosses val="autoZero"/>
        <c:auto val="1"/>
        <c:lblAlgn val="ctr"/>
        <c:lblOffset val="100"/>
        <c:noMultiLvlLbl val="0"/>
      </c:catAx>
      <c:valAx>
        <c:axId val="949670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5701888"/>
        <c:crosses val="autoZero"/>
        <c:crossBetween val="between"/>
      </c:valAx>
      <c:spPr>
        <a:noFill/>
        <a:ln>
          <a:noFill/>
        </a:ln>
        <a:effectLst/>
      </c:spPr>
    </c:plotArea>
    <c:plotVisOnly val="1"/>
    <c:dispBlanksAs val="gap"/>
    <c:showDLblsOverMax val="0"/>
  </c:chart>
  <c:spPr>
    <a:noFill/>
    <a:ln>
      <a:solidFill>
        <a:schemeClr val="tx2"/>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CSED</a:t>
            </a:r>
            <a:r>
              <a:rPr lang="en-US" b="1" baseline="0"/>
              <a:t> Signed Legal Filing</a:t>
            </a:r>
            <a:br>
              <a:rPr lang="en-US" b="1" baseline="0"/>
            </a:br>
            <a:r>
              <a:rPr lang="en-US" b="1" baseline="0"/>
              <a:t>January 2019-August 2022</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0926568504271205E-2"/>
          <c:y val="0.14031915397242062"/>
          <c:w val="0.94546799064389775"/>
          <c:h val="0.71233477835348857"/>
        </c:manualLayout>
      </c:layout>
      <c:barChart>
        <c:barDir val="col"/>
        <c:grouping val="stacked"/>
        <c:varyColors val="0"/>
        <c:ser>
          <c:idx val="0"/>
          <c:order val="0"/>
          <c:tx>
            <c:strRef>
              <c:f>Sheet1!$H$1</c:f>
              <c:strCache>
                <c:ptCount val="1"/>
                <c:pt idx="0">
                  <c:v>ENF</c:v>
                </c:pt>
              </c:strCache>
            </c:strRef>
          </c:tx>
          <c:spPr>
            <a:solidFill>
              <a:schemeClr val="accent6"/>
            </a:solidFill>
            <a:ln>
              <a:noFill/>
            </a:ln>
            <a:effectLst/>
          </c:spPr>
          <c:invertIfNegative val="0"/>
          <c:cat>
            <c:numRef>
              <c:f>Sheet1!$A$2:$A$45</c:f>
              <c:numCache>
                <c:formatCode>mmm\-yy</c:formatCode>
                <c:ptCount val="4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numCache>
            </c:numRef>
          </c:cat>
          <c:val>
            <c:numRef>
              <c:f>Sheet1!$H$2:$H$45</c:f>
              <c:numCache>
                <c:formatCode>General</c:formatCode>
                <c:ptCount val="44"/>
                <c:pt idx="0">
                  <c:v>660</c:v>
                </c:pt>
                <c:pt idx="1">
                  <c:v>536</c:v>
                </c:pt>
                <c:pt idx="2">
                  <c:v>481</c:v>
                </c:pt>
                <c:pt idx="3">
                  <c:v>489</c:v>
                </c:pt>
                <c:pt idx="4">
                  <c:v>433</c:v>
                </c:pt>
                <c:pt idx="5">
                  <c:v>404</c:v>
                </c:pt>
                <c:pt idx="6">
                  <c:v>410</c:v>
                </c:pt>
                <c:pt idx="7">
                  <c:v>530</c:v>
                </c:pt>
                <c:pt idx="8">
                  <c:v>384</c:v>
                </c:pt>
                <c:pt idx="9">
                  <c:v>411</c:v>
                </c:pt>
                <c:pt idx="10">
                  <c:v>272</c:v>
                </c:pt>
                <c:pt idx="11">
                  <c:v>328</c:v>
                </c:pt>
                <c:pt idx="12">
                  <c:v>334</c:v>
                </c:pt>
                <c:pt idx="13">
                  <c:v>311</c:v>
                </c:pt>
                <c:pt idx="14">
                  <c:v>311</c:v>
                </c:pt>
                <c:pt idx="15">
                  <c:v>216</c:v>
                </c:pt>
                <c:pt idx="16">
                  <c:v>176</c:v>
                </c:pt>
                <c:pt idx="17">
                  <c:v>199</c:v>
                </c:pt>
                <c:pt idx="18">
                  <c:v>151</c:v>
                </c:pt>
                <c:pt idx="19">
                  <c:v>205</c:v>
                </c:pt>
                <c:pt idx="20">
                  <c:v>194</c:v>
                </c:pt>
                <c:pt idx="21">
                  <c:v>166</c:v>
                </c:pt>
                <c:pt idx="22">
                  <c:v>150</c:v>
                </c:pt>
                <c:pt idx="23">
                  <c:v>152</c:v>
                </c:pt>
                <c:pt idx="24">
                  <c:v>122</c:v>
                </c:pt>
                <c:pt idx="25">
                  <c:v>130</c:v>
                </c:pt>
                <c:pt idx="26">
                  <c:v>259</c:v>
                </c:pt>
                <c:pt idx="27">
                  <c:v>169</c:v>
                </c:pt>
                <c:pt idx="28">
                  <c:v>130</c:v>
                </c:pt>
                <c:pt idx="29">
                  <c:v>258</c:v>
                </c:pt>
                <c:pt idx="30">
                  <c:v>140</c:v>
                </c:pt>
                <c:pt idx="31">
                  <c:v>148</c:v>
                </c:pt>
                <c:pt idx="32">
                  <c:v>128</c:v>
                </c:pt>
                <c:pt idx="33">
                  <c:v>133</c:v>
                </c:pt>
                <c:pt idx="34">
                  <c:v>101</c:v>
                </c:pt>
                <c:pt idx="35">
                  <c:v>176</c:v>
                </c:pt>
                <c:pt idx="36">
                  <c:v>118</c:v>
                </c:pt>
                <c:pt idx="37">
                  <c:v>74</c:v>
                </c:pt>
                <c:pt idx="38">
                  <c:v>127</c:v>
                </c:pt>
                <c:pt idx="39">
                  <c:v>95</c:v>
                </c:pt>
                <c:pt idx="40">
                  <c:v>110</c:v>
                </c:pt>
                <c:pt idx="41">
                  <c:v>106</c:v>
                </c:pt>
                <c:pt idx="42">
                  <c:v>94</c:v>
                </c:pt>
                <c:pt idx="43">
                  <c:v>145</c:v>
                </c:pt>
              </c:numCache>
            </c:numRef>
          </c:val>
          <c:extLst>
            <c:ext xmlns:c16="http://schemas.microsoft.com/office/drawing/2014/chart" uri="{C3380CC4-5D6E-409C-BE32-E72D297353CC}">
              <c16:uniqueId val="{00000000-E117-43A5-91E3-00573842CBFE}"/>
            </c:ext>
          </c:extLst>
        </c:ser>
        <c:ser>
          <c:idx val="1"/>
          <c:order val="1"/>
          <c:tx>
            <c:strRef>
              <c:f>Sheet1!$I$1</c:f>
              <c:strCache>
                <c:ptCount val="1"/>
                <c:pt idx="0">
                  <c:v>EST</c:v>
                </c:pt>
              </c:strCache>
            </c:strRef>
          </c:tx>
          <c:spPr>
            <a:solidFill>
              <a:schemeClr val="accent5"/>
            </a:solidFill>
            <a:ln>
              <a:noFill/>
            </a:ln>
            <a:effectLst/>
          </c:spPr>
          <c:invertIfNegative val="0"/>
          <c:cat>
            <c:numRef>
              <c:f>Sheet1!$A$2:$A$45</c:f>
              <c:numCache>
                <c:formatCode>mmm\-yy</c:formatCode>
                <c:ptCount val="4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numCache>
            </c:numRef>
          </c:cat>
          <c:val>
            <c:numRef>
              <c:f>Sheet1!$I$2:$I$45</c:f>
              <c:numCache>
                <c:formatCode>General</c:formatCode>
                <c:ptCount val="44"/>
                <c:pt idx="0">
                  <c:v>248</c:v>
                </c:pt>
                <c:pt idx="1">
                  <c:v>303</c:v>
                </c:pt>
                <c:pt idx="2">
                  <c:v>211</c:v>
                </c:pt>
                <c:pt idx="3">
                  <c:v>273</c:v>
                </c:pt>
                <c:pt idx="4">
                  <c:v>248</c:v>
                </c:pt>
                <c:pt idx="5">
                  <c:v>234</c:v>
                </c:pt>
                <c:pt idx="6">
                  <c:v>236</c:v>
                </c:pt>
                <c:pt idx="7">
                  <c:v>264</c:v>
                </c:pt>
                <c:pt idx="8">
                  <c:v>187</c:v>
                </c:pt>
                <c:pt idx="9">
                  <c:v>228</c:v>
                </c:pt>
                <c:pt idx="10">
                  <c:v>220</c:v>
                </c:pt>
                <c:pt idx="11">
                  <c:v>197</c:v>
                </c:pt>
                <c:pt idx="12">
                  <c:v>168</c:v>
                </c:pt>
                <c:pt idx="13">
                  <c:v>200</c:v>
                </c:pt>
                <c:pt idx="14">
                  <c:v>164</c:v>
                </c:pt>
                <c:pt idx="15">
                  <c:v>109</c:v>
                </c:pt>
                <c:pt idx="16">
                  <c:v>87</c:v>
                </c:pt>
                <c:pt idx="17">
                  <c:v>112</c:v>
                </c:pt>
                <c:pt idx="18">
                  <c:v>73</c:v>
                </c:pt>
                <c:pt idx="19">
                  <c:v>72</c:v>
                </c:pt>
                <c:pt idx="20">
                  <c:v>97</c:v>
                </c:pt>
                <c:pt idx="21">
                  <c:v>69</c:v>
                </c:pt>
                <c:pt idx="22">
                  <c:v>83</c:v>
                </c:pt>
                <c:pt idx="23">
                  <c:v>81</c:v>
                </c:pt>
                <c:pt idx="24">
                  <c:v>77</c:v>
                </c:pt>
                <c:pt idx="25">
                  <c:v>62</c:v>
                </c:pt>
                <c:pt idx="26">
                  <c:v>107</c:v>
                </c:pt>
                <c:pt idx="27">
                  <c:v>107</c:v>
                </c:pt>
                <c:pt idx="28">
                  <c:v>82</c:v>
                </c:pt>
                <c:pt idx="29">
                  <c:v>116</c:v>
                </c:pt>
                <c:pt idx="30">
                  <c:v>100</c:v>
                </c:pt>
                <c:pt idx="31">
                  <c:v>104</c:v>
                </c:pt>
                <c:pt idx="32">
                  <c:v>95</c:v>
                </c:pt>
                <c:pt idx="33">
                  <c:v>78</c:v>
                </c:pt>
                <c:pt idx="34">
                  <c:v>55</c:v>
                </c:pt>
                <c:pt idx="35">
                  <c:v>100</c:v>
                </c:pt>
                <c:pt idx="36">
                  <c:v>114</c:v>
                </c:pt>
                <c:pt idx="37">
                  <c:v>111</c:v>
                </c:pt>
                <c:pt idx="38">
                  <c:v>102</c:v>
                </c:pt>
                <c:pt idx="39">
                  <c:v>77</c:v>
                </c:pt>
                <c:pt idx="40">
                  <c:v>114</c:v>
                </c:pt>
                <c:pt idx="41">
                  <c:v>96</c:v>
                </c:pt>
                <c:pt idx="42">
                  <c:v>115</c:v>
                </c:pt>
                <c:pt idx="43">
                  <c:v>137</c:v>
                </c:pt>
              </c:numCache>
            </c:numRef>
          </c:val>
          <c:extLst>
            <c:ext xmlns:c16="http://schemas.microsoft.com/office/drawing/2014/chart" uri="{C3380CC4-5D6E-409C-BE32-E72D297353CC}">
              <c16:uniqueId val="{00000001-E117-43A5-91E3-00573842CBFE}"/>
            </c:ext>
          </c:extLst>
        </c:ser>
        <c:ser>
          <c:idx val="2"/>
          <c:order val="2"/>
          <c:tx>
            <c:strRef>
              <c:f>Sheet1!$J$1</c:f>
              <c:strCache>
                <c:ptCount val="1"/>
                <c:pt idx="0">
                  <c:v>MOD</c:v>
                </c:pt>
              </c:strCache>
            </c:strRef>
          </c:tx>
          <c:spPr>
            <a:solidFill>
              <a:schemeClr val="accent4"/>
            </a:solidFill>
            <a:ln>
              <a:noFill/>
            </a:ln>
            <a:effectLst/>
          </c:spPr>
          <c:invertIfNegative val="0"/>
          <c:cat>
            <c:numRef>
              <c:f>Sheet1!$A$2:$A$45</c:f>
              <c:numCache>
                <c:formatCode>mmm\-yy</c:formatCode>
                <c:ptCount val="4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numCache>
            </c:numRef>
          </c:cat>
          <c:val>
            <c:numRef>
              <c:f>Sheet1!$J$2:$J$45</c:f>
              <c:numCache>
                <c:formatCode>General</c:formatCode>
                <c:ptCount val="44"/>
                <c:pt idx="0">
                  <c:v>688</c:v>
                </c:pt>
                <c:pt idx="1">
                  <c:v>593</c:v>
                </c:pt>
                <c:pt idx="2">
                  <c:v>666</c:v>
                </c:pt>
                <c:pt idx="3">
                  <c:v>724</c:v>
                </c:pt>
                <c:pt idx="4">
                  <c:v>615</c:v>
                </c:pt>
                <c:pt idx="5">
                  <c:v>445</c:v>
                </c:pt>
                <c:pt idx="6">
                  <c:v>491</c:v>
                </c:pt>
                <c:pt idx="7">
                  <c:v>548</c:v>
                </c:pt>
                <c:pt idx="8">
                  <c:v>493</c:v>
                </c:pt>
                <c:pt idx="9">
                  <c:v>522</c:v>
                </c:pt>
                <c:pt idx="10">
                  <c:v>431</c:v>
                </c:pt>
                <c:pt idx="11">
                  <c:v>413</c:v>
                </c:pt>
                <c:pt idx="12">
                  <c:v>392</c:v>
                </c:pt>
                <c:pt idx="13">
                  <c:v>395</c:v>
                </c:pt>
                <c:pt idx="14">
                  <c:v>425</c:v>
                </c:pt>
                <c:pt idx="15">
                  <c:v>289</c:v>
                </c:pt>
                <c:pt idx="16">
                  <c:v>181</c:v>
                </c:pt>
                <c:pt idx="17">
                  <c:v>263</c:v>
                </c:pt>
                <c:pt idx="18">
                  <c:v>300</c:v>
                </c:pt>
                <c:pt idx="19">
                  <c:v>297</c:v>
                </c:pt>
                <c:pt idx="20">
                  <c:v>312</c:v>
                </c:pt>
                <c:pt idx="21">
                  <c:v>285</c:v>
                </c:pt>
                <c:pt idx="22">
                  <c:v>244</c:v>
                </c:pt>
                <c:pt idx="23">
                  <c:v>219</c:v>
                </c:pt>
                <c:pt idx="24">
                  <c:v>221</c:v>
                </c:pt>
                <c:pt idx="25">
                  <c:v>221</c:v>
                </c:pt>
                <c:pt idx="26">
                  <c:v>274</c:v>
                </c:pt>
                <c:pt idx="27">
                  <c:v>245</c:v>
                </c:pt>
                <c:pt idx="28">
                  <c:v>204</c:v>
                </c:pt>
                <c:pt idx="29">
                  <c:v>210</c:v>
                </c:pt>
                <c:pt idx="30">
                  <c:v>220</c:v>
                </c:pt>
                <c:pt idx="31">
                  <c:v>214</c:v>
                </c:pt>
                <c:pt idx="32">
                  <c:v>205</c:v>
                </c:pt>
                <c:pt idx="33">
                  <c:v>202</c:v>
                </c:pt>
                <c:pt idx="34">
                  <c:v>147</c:v>
                </c:pt>
                <c:pt idx="35">
                  <c:v>194</c:v>
                </c:pt>
                <c:pt idx="36">
                  <c:v>168</c:v>
                </c:pt>
                <c:pt idx="37">
                  <c:v>171</c:v>
                </c:pt>
                <c:pt idx="38">
                  <c:v>189</c:v>
                </c:pt>
                <c:pt idx="39">
                  <c:v>148</c:v>
                </c:pt>
                <c:pt idx="40">
                  <c:v>142</c:v>
                </c:pt>
                <c:pt idx="41">
                  <c:v>152</c:v>
                </c:pt>
                <c:pt idx="42">
                  <c:v>159</c:v>
                </c:pt>
                <c:pt idx="43">
                  <c:v>150</c:v>
                </c:pt>
              </c:numCache>
            </c:numRef>
          </c:val>
          <c:extLst>
            <c:ext xmlns:c16="http://schemas.microsoft.com/office/drawing/2014/chart" uri="{C3380CC4-5D6E-409C-BE32-E72D297353CC}">
              <c16:uniqueId val="{00000002-E117-43A5-91E3-00573842CBFE}"/>
            </c:ext>
          </c:extLst>
        </c:ser>
        <c:dLbls>
          <c:showLegendKey val="0"/>
          <c:showVal val="0"/>
          <c:showCatName val="0"/>
          <c:showSerName val="0"/>
          <c:showPercent val="0"/>
          <c:showBubbleSize val="0"/>
        </c:dLbls>
        <c:gapWidth val="150"/>
        <c:overlap val="100"/>
        <c:axId val="401494544"/>
        <c:axId val="401481648"/>
      </c:barChart>
      <c:catAx>
        <c:axId val="40149454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481648"/>
        <c:crosses val="autoZero"/>
        <c:auto val="0"/>
        <c:lblAlgn val="ctr"/>
        <c:lblOffset val="100"/>
        <c:noMultiLvlLbl val="0"/>
      </c:catAx>
      <c:valAx>
        <c:axId val="401481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494544"/>
        <c:crosses val="autoZero"/>
        <c:crossBetween val="between"/>
      </c:valAx>
      <c:spPr>
        <a:noFill/>
        <a:ln>
          <a:noFill/>
        </a:ln>
        <a:effectLst/>
      </c:spPr>
    </c:plotArea>
    <c:legend>
      <c:legendPos val="b"/>
      <c:layout>
        <c:manualLayout>
          <c:xMode val="edge"/>
          <c:yMode val="edge"/>
          <c:x val="0.66183770293006539"/>
          <c:y val="6.7620521392917077E-2"/>
          <c:w val="0.25844729655284238"/>
          <c:h val="7.688997535894369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07407407407407E-2"/>
          <c:y val="0.13732721820282351"/>
          <c:w val="0.87615740740740744"/>
          <c:h val="0.7562241907261592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E8F-472A-89E0-BD561AF45E3C}"/>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FE8F-472A-89E0-BD561AF45E3C}"/>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FE8F-472A-89E0-BD561AF45E3C}"/>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FE8F-472A-89E0-BD561AF45E3C}"/>
              </c:ext>
            </c:extLst>
          </c:dPt>
          <c:dPt>
            <c:idx val="4"/>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FE8F-472A-89E0-BD561AF45E3C}"/>
              </c:ext>
            </c:extLst>
          </c:dPt>
          <c:dPt>
            <c:idx val="5"/>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FE8F-472A-89E0-BD561AF45E3C}"/>
              </c:ext>
            </c:extLst>
          </c:dPt>
          <c:dPt>
            <c:idx val="6"/>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FE8F-472A-89E0-BD561AF45E3C}"/>
              </c:ext>
            </c:extLst>
          </c:dPt>
          <c:dPt>
            <c:idx val="7"/>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FE8F-472A-89E0-BD561AF45E3C}"/>
              </c:ext>
            </c:extLst>
          </c:dPt>
          <c:dPt>
            <c:idx val="8"/>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FE8F-472A-89E0-BD561AF45E3C}"/>
              </c:ext>
            </c:extLst>
          </c:dPt>
          <c:dPt>
            <c:idx val="9"/>
            <c:bubble3D val="0"/>
            <c:spPr>
              <a:solidFill>
                <a:schemeClr val="accent1">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FE8F-472A-89E0-BD561AF45E3C}"/>
              </c:ext>
            </c:extLst>
          </c:dPt>
          <c:dPt>
            <c:idx val="10"/>
            <c:bubble3D val="0"/>
            <c:spPr>
              <a:solidFill>
                <a:schemeClr val="accent3">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FE8F-472A-89E0-BD561AF45E3C}"/>
              </c:ext>
            </c:extLst>
          </c:dPt>
          <c:dPt>
            <c:idx val="11"/>
            <c:bubble3D val="0"/>
            <c:spPr>
              <a:solidFill>
                <a:schemeClr val="accent5">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FE8F-472A-89E0-BD561AF45E3C}"/>
              </c:ext>
            </c:extLst>
          </c:dPt>
          <c:dLbls>
            <c:dLbl>
              <c:idx val="0"/>
              <c:layout>
                <c:manualLayout>
                  <c:x val="-0.14652014452696313"/>
                  <c:y val="6.2793117915229665E-2"/>
                </c:manualLayout>
              </c:layout>
              <c:tx>
                <c:rich>
                  <a:bodyPr/>
                  <a:lstStyle/>
                  <a:p>
                    <a:r>
                      <a:rPr lang="en-US" baseline="0" dirty="0"/>
                      <a:t>Regular NCP,</a:t>
                    </a:r>
                  </a:p>
                  <a:p>
                    <a:r>
                      <a:rPr lang="en-US" baseline="0" dirty="0"/>
                      <a:t> </a:t>
                    </a:r>
                    <a:fld id="{3C83D806-4A03-48A8-A864-B2156BEE0FBF}" type="VALUE">
                      <a:rPr lang="en-US" baseline="0"/>
                      <a:pPr/>
                      <a:t>[VALUE]</a:t>
                    </a:fld>
                    <a:r>
                      <a:rPr lang="en-US" baseline="0" dirty="0"/>
                      <a:t>, </a:t>
                    </a:r>
                    <a:fld id="{FA8037AA-AFC3-4593-A254-9FB6AE664156}"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8F-472A-89E0-BD561AF45E3C}"/>
                </c:ext>
              </c:extLst>
            </c:dLbl>
            <c:dLbl>
              <c:idx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1"/>
              <c:showCatName val="1"/>
              <c:showSerName val="0"/>
              <c:showPercent val="1"/>
              <c:showBubbleSize val="0"/>
              <c:extLst>
                <c:ext xmlns:c16="http://schemas.microsoft.com/office/drawing/2014/chart" uri="{C3380CC4-5D6E-409C-BE32-E72D297353CC}">
                  <c16:uniqueId val="{00000003-FE8F-472A-89E0-BD561AF45E3C}"/>
                </c:ext>
              </c:extLst>
            </c:dLbl>
            <c:dLbl>
              <c:idx val="2"/>
              <c:layout>
                <c:manualLayout>
                  <c:x val="1.6448821247388841E-2"/>
                  <c:y val="-1.472571289762594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8F-472A-89E0-BD561AF45E3C}"/>
                </c:ext>
              </c:extLst>
            </c:dLbl>
            <c:dLbl>
              <c:idx val="3"/>
              <c:layout>
                <c:manualLayout>
                  <c:x val="-0.12127515310586176"/>
                  <c:y val="-1.0629101903365096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8F-472A-89E0-BD561AF45E3C}"/>
                </c:ext>
              </c:extLst>
            </c:dLbl>
            <c:dLbl>
              <c:idx val="4"/>
              <c:layout>
                <c:manualLayout>
                  <c:x val="-6.591498130773045E-2"/>
                  <c:y val="-4.944396058844789E-2"/>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2"/>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8F-472A-89E0-BD561AF45E3C}"/>
                </c:ext>
              </c:extLst>
            </c:dLbl>
            <c:dLbl>
              <c:idx val="5"/>
              <c:layout>
                <c:manualLayout>
                  <c:x val="-0.16500576863881272"/>
                  <c:y val="-0.11135037296410183"/>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E8F-472A-89E0-BD561AF45E3C}"/>
                </c:ext>
              </c:extLst>
            </c:dLbl>
            <c:dLbl>
              <c:idx val="7"/>
              <c:layout>
                <c:manualLayout>
                  <c:x val="-4.9141001510889924E-2"/>
                  <c:y val="-9.0527185794777906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E8F-472A-89E0-BD561AF45E3C}"/>
                </c:ext>
              </c:extLst>
            </c:dLbl>
            <c:dLbl>
              <c:idx val="8"/>
              <c:layout>
                <c:manualLayout>
                  <c:x val="4.8411920756995797E-2"/>
                  <c:y val="-0.10604637315369439"/>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FE8F-472A-89E0-BD561AF45E3C}"/>
                </c:ext>
              </c:extLst>
            </c:dLbl>
            <c:dLbl>
              <c:idx val="9"/>
              <c:layout>
                <c:manualLayout>
                  <c:x val="0.17558101119186423"/>
                  <c:y val="-8.6294680151437056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FE8F-472A-89E0-BD561AF45E3C}"/>
                </c:ext>
              </c:extLst>
            </c:dLbl>
            <c:dLbl>
              <c:idx val="10"/>
              <c:layout>
                <c:manualLayout>
                  <c:x val="0.26810772198685556"/>
                  <c:y val="-5.9239696389302703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FE8F-472A-89E0-BD561AF45E3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'SFY2022'!$C$1:$N$1</c:f>
              <c:strCache>
                <c:ptCount val="12"/>
                <c:pt idx="0">
                  <c:v>Regular NCP &amp; CP</c:v>
                </c:pt>
                <c:pt idx="1">
                  <c:v>Wage Withholding</c:v>
                </c:pt>
                <c:pt idx="2">
                  <c:v>IRS Tax Intercept</c:v>
                </c:pt>
                <c:pt idx="3">
                  <c:v>TRD Tax Intercept</c:v>
                </c:pt>
                <c:pt idx="4">
                  <c:v>Unempl. Comp. Intercept</c:v>
                </c:pt>
                <c:pt idx="5">
                  <c:v>Other States</c:v>
                </c:pt>
                <c:pt idx="6">
                  <c:v>FIDM</c:v>
                </c:pt>
                <c:pt idx="7">
                  <c:v>Insurance Match</c:v>
                </c:pt>
                <c:pt idx="8">
                  <c:v>Lottery / Casino Winnings</c:v>
                </c:pt>
                <c:pt idx="9">
                  <c:v>License Revocation</c:v>
                </c:pt>
                <c:pt idx="10">
                  <c:v>Administrative Offset</c:v>
                </c:pt>
                <c:pt idx="11">
                  <c:v>Other</c:v>
                </c:pt>
              </c:strCache>
            </c:strRef>
          </c:cat>
          <c:val>
            <c:numRef>
              <c:f>'SFY2022'!$C$2:$N$2</c:f>
              <c:numCache>
                <c:formatCode>"$"#,##0.00_);[Red]\("$"#,##0.00\)</c:formatCode>
                <c:ptCount val="12"/>
                <c:pt idx="0">
                  <c:v>22123322.859999999</c:v>
                </c:pt>
                <c:pt idx="1">
                  <c:v>77993608.170000002</c:v>
                </c:pt>
                <c:pt idx="2">
                  <c:v>15192058.09</c:v>
                </c:pt>
                <c:pt idx="3">
                  <c:v>2743208.59</c:v>
                </c:pt>
                <c:pt idx="4">
                  <c:v>3943983.28</c:v>
                </c:pt>
                <c:pt idx="5">
                  <c:v>6266649.4199999999</c:v>
                </c:pt>
                <c:pt idx="6">
                  <c:v>775556.32</c:v>
                </c:pt>
                <c:pt idx="7">
                  <c:v>154717.85</c:v>
                </c:pt>
                <c:pt idx="8">
                  <c:v>133444.39000000001</c:v>
                </c:pt>
                <c:pt idx="9">
                  <c:v>687330.75</c:v>
                </c:pt>
                <c:pt idx="10">
                  <c:v>111964.07</c:v>
                </c:pt>
                <c:pt idx="11">
                  <c:v>161365.23000000001</c:v>
                </c:pt>
              </c:numCache>
            </c:numRef>
          </c:val>
          <c:extLst>
            <c:ext xmlns:c16="http://schemas.microsoft.com/office/drawing/2014/chart" uri="{C3380CC4-5D6E-409C-BE32-E72D297353CC}">
              <c16:uniqueId val="{00000018-FE8F-472A-89E0-BD561AF45E3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4912802566345873"/>
          <c:y val="0.87434328578334575"/>
          <c:w val="0.70174386895639562"/>
          <c:h val="8.948151972806678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07407407407407E-2"/>
          <c:y val="0.13732721820282351"/>
          <c:w val="0.87615740740740744"/>
          <c:h val="0.75622419072615921"/>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14912802566345873"/>
          <c:y val="0.87434328578334575"/>
          <c:w val="0.70174386895639562"/>
          <c:h val="8.948151972806678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689635572823793E-2"/>
          <c:y val="8.0851577529069976E-2"/>
          <c:w val="0.85062072885435247"/>
          <c:h val="0.66209276696496022"/>
        </c:manualLayout>
      </c:layout>
      <c:pie3DChart>
        <c:varyColors val="1"/>
        <c:ser>
          <c:idx val="0"/>
          <c:order val="0"/>
          <c:explosion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21C-44F1-B1E9-CF5F1A4403B8}"/>
              </c:ext>
            </c:extLst>
          </c:dPt>
          <c:dPt>
            <c:idx val="1"/>
            <c:bubble3D val="0"/>
            <c:explosion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A21C-44F1-B1E9-CF5F1A4403B8}"/>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A21C-44F1-B1E9-CF5F1A4403B8}"/>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A21C-44F1-B1E9-CF5F1A4403B8}"/>
              </c:ext>
            </c:extLst>
          </c:dPt>
          <c:dPt>
            <c:idx val="4"/>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A21C-44F1-B1E9-CF5F1A4403B8}"/>
              </c:ext>
            </c:extLst>
          </c:dPt>
          <c:dPt>
            <c:idx val="5"/>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A21C-44F1-B1E9-CF5F1A4403B8}"/>
              </c:ext>
            </c:extLst>
          </c:dPt>
          <c:dPt>
            <c:idx val="6"/>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A21C-44F1-B1E9-CF5F1A4403B8}"/>
              </c:ext>
            </c:extLst>
          </c:dPt>
          <c:dPt>
            <c:idx val="7"/>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A21C-44F1-B1E9-CF5F1A4403B8}"/>
              </c:ext>
            </c:extLst>
          </c:dPt>
          <c:dPt>
            <c:idx val="8"/>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A21C-44F1-B1E9-CF5F1A4403B8}"/>
              </c:ext>
            </c:extLst>
          </c:dPt>
          <c:dPt>
            <c:idx val="9"/>
            <c:bubble3D val="0"/>
            <c:spPr>
              <a:solidFill>
                <a:schemeClr val="accent1">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A21C-44F1-B1E9-CF5F1A4403B8}"/>
              </c:ext>
            </c:extLst>
          </c:dPt>
          <c:dPt>
            <c:idx val="10"/>
            <c:bubble3D val="0"/>
            <c:spPr>
              <a:solidFill>
                <a:schemeClr val="accent3">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A21C-44F1-B1E9-CF5F1A4403B8}"/>
              </c:ext>
            </c:extLst>
          </c:dPt>
          <c:dPt>
            <c:idx val="11"/>
            <c:bubble3D val="0"/>
            <c:spPr>
              <a:solidFill>
                <a:schemeClr val="accent5">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A21C-44F1-B1E9-CF5F1A4403B8}"/>
              </c:ext>
            </c:extLst>
          </c:dPt>
          <c:dLbls>
            <c:dLbl>
              <c:idx val="0"/>
              <c:tx>
                <c:rich>
                  <a:bodyPr/>
                  <a:lstStyle/>
                  <a:p>
                    <a:r>
                      <a:rPr lang="en-US" dirty="0"/>
                      <a:t>Regular NCP</a:t>
                    </a:r>
                  </a:p>
                  <a:p>
                    <a:r>
                      <a:rPr lang="en-US" baseline="0" dirty="0"/>
                      <a:t> </a:t>
                    </a:r>
                    <a:fld id="{93F49D78-85DD-4475-963D-8203B43B74E6}" type="VALUE">
                      <a:rPr lang="en-US" baseline="0"/>
                      <a:pPr/>
                      <a:t>[VALUE]</a:t>
                    </a:fld>
                    <a:r>
                      <a:rPr lang="en-US" baseline="0" dirty="0"/>
                      <a:t>, </a:t>
                    </a:r>
                    <a:fld id="{DDAE3588-0364-4676-AD81-C34EFFF34857}"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1C-44F1-B1E9-CF5F1A4403B8}"/>
                </c:ext>
              </c:extLst>
            </c:dLbl>
            <c:dLbl>
              <c:idx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1"/>
              <c:showCatName val="1"/>
              <c:showSerName val="0"/>
              <c:showPercent val="1"/>
              <c:showBubbleSize val="0"/>
              <c:extLst>
                <c:ext xmlns:c16="http://schemas.microsoft.com/office/drawing/2014/chart" uri="{C3380CC4-5D6E-409C-BE32-E72D297353CC}">
                  <c16:uniqueId val="{00000003-A21C-44F1-B1E9-CF5F1A4403B8}"/>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showLegendKey val="0"/>
              <c:showVal val="1"/>
              <c:showCatName val="1"/>
              <c:showSerName val="0"/>
              <c:showPercent val="1"/>
              <c:showBubbleSize val="0"/>
              <c:extLst>
                <c:ext xmlns:c16="http://schemas.microsoft.com/office/drawing/2014/chart" uri="{C3380CC4-5D6E-409C-BE32-E72D297353CC}">
                  <c16:uniqueId val="{00000005-A21C-44F1-B1E9-CF5F1A4403B8}"/>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1"/>
              <c:showCatName val="1"/>
              <c:showSerName val="0"/>
              <c:showPercent val="1"/>
              <c:showBubbleSize val="0"/>
              <c:extLst>
                <c:ext xmlns:c16="http://schemas.microsoft.com/office/drawing/2014/chart" uri="{C3380CC4-5D6E-409C-BE32-E72D297353CC}">
                  <c16:uniqueId val="{00000009-A21C-44F1-B1E9-CF5F1A4403B8}"/>
                </c:ext>
              </c:extLst>
            </c:dLbl>
            <c:dLbl>
              <c:idx val="7"/>
              <c:layout>
                <c:manualLayout>
                  <c:x val="-0.12799774773811809"/>
                  <c:y val="-4.2402275754106405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21C-44F1-B1E9-CF5F1A4403B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'SFY2021'!$B$1:$M$1</c:f>
              <c:strCache>
                <c:ptCount val="12"/>
                <c:pt idx="0">
                  <c:v>Regular NCP &amp; CP</c:v>
                </c:pt>
                <c:pt idx="1">
                  <c:v>Wage Withholding</c:v>
                </c:pt>
                <c:pt idx="2">
                  <c:v>IRS Tax Intercept</c:v>
                </c:pt>
                <c:pt idx="3">
                  <c:v>TRD Tax Intercept</c:v>
                </c:pt>
                <c:pt idx="4">
                  <c:v>Unempl. Comp. Intercept</c:v>
                </c:pt>
                <c:pt idx="5">
                  <c:v>Other States</c:v>
                </c:pt>
                <c:pt idx="6">
                  <c:v>FIDM</c:v>
                </c:pt>
                <c:pt idx="7">
                  <c:v>Insurance Match</c:v>
                </c:pt>
                <c:pt idx="8">
                  <c:v>Lottery / Casino Winnings</c:v>
                </c:pt>
                <c:pt idx="9">
                  <c:v>License Revocation</c:v>
                </c:pt>
                <c:pt idx="10">
                  <c:v>Administrative Offset</c:v>
                </c:pt>
                <c:pt idx="11">
                  <c:v>Other</c:v>
                </c:pt>
              </c:strCache>
            </c:strRef>
          </c:cat>
          <c:val>
            <c:numRef>
              <c:f>'SFY2021'!$B$2:$M$2</c:f>
              <c:numCache>
                <c:formatCode>"$"#,##0.00_);[Red]\("$"#,##0.00\)</c:formatCode>
                <c:ptCount val="12"/>
                <c:pt idx="0">
                  <c:v>20851167.780000001</c:v>
                </c:pt>
                <c:pt idx="1">
                  <c:v>80494941.640000001</c:v>
                </c:pt>
                <c:pt idx="2">
                  <c:v>17614635.66</c:v>
                </c:pt>
                <c:pt idx="3">
                  <c:v>3751805.12</c:v>
                </c:pt>
                <c:pt idx="4">
                  <c:v>15442845.960000001</c:v>
                </c:pt>
                <c:pt idx="5">
                  <c:v>7302767.5199999996</c:v>
                </c:pt>
                <c:pt idx="6">
                  <c:v>1026426.06</c:v>
                </c:pt>
                <c:pt idx="7">
                  <c:v>54980.2</c:v>
                </c:pt>
                <c:pt idx="8">
                  <c:v>41524.29</c:v>
                </c:pt>
                <c:pt idx="9">
                  <c:v>663219.12</c:v>
                </c:pt>
                <c:pt idx="10">
                  <c:v>117989.91</c:v>
                </c:pt>
                <c:pt idx="11">
                  <c:v>193179.51999999999</c:v>
                </c:pt>
              </c:numCache>
            </c:numRef>
          </c:val>
          <c:extLst>
            <c:ext xmlns:c16="http://schemas.microsoft.com/office/drawing/2014/chart" uri="{C3380CC4-5D6E-409C-BE32-E72D297353CC}">
              <c16:uniqueId val="{00000018-A21C-44F1-B1E9-CF5F1A4403B8}"/>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4912799909122973"/>
          <c:y val="0.80682973860029927"/>
          <c:w val="0.70174386895639562"/>
          <c:h val="8.948151972806678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8B37E5-ED4F-3E40-AB34-3A0081C29B9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B418A64-E987-0A43-AB86-489E2971D2C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1A7C58F-DEB2-1D49-AC1F-DC1F07135D6E}" type="datetimeFigureOut">
              <a:rPr lang="en-US" smtClean="0"/>
              <a:t>9/9/2022</a:t>
            </a:fld>
            <a:endParaRPr lang="en-US"/>
          </a:p>
        </p:txBody>
      </p:sp>
      <p:sp>
        <p:nvSpPr>
          <p:cNvPr id="4" name="Footer Placeholder 3">
            <a:extLst>
              <a:ext uri="{FF2B5EF4-FFF2-40B4-BE49-F238E27FC236}">
                <a16:creationId xmlns:a16="http://schemas.microsoft.com/office/drawing/2014/main" id="{F51F5F08-25CD-D841-919F-D1C1015939E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077612-E3CB-5E44-BD0A-0B19AC07C47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EEB5CEE-D2AE-A34C-9F3D-6AF865DE03F5}" type="slidenum">
              <a:rPr lang="en-US" smtClean="0"/>
              <a:t>‹#›</a:t>
            </a:fld>
            <a:endParaRPr lang="en-US"/>
          </a:p>
        </p:txBody>
      </p:sp>
    </p:spTree>
    <p:extLst>
      <p:ext uri="{BB962C8B-B14F-4D97-AF65-F5344CB8AC3E}">
        <p14:creationId xmlns:p14="http://schemas.microsoft.com/office/powerpoint/2010/main" val="1291873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D86D07-718D-154C-91D8-0BFA4B11B30A}" type="datetimeFigureOut">
              <a:rPr lang="en-US" smtClean="0"/>
              <a:t>9/9/2022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A46670F-7F2C-804F-899E-77D7624F58C3}" type="slidenum">
              <a:rPr lang="en-US" smtClean="0"/>
              <a:t>‹#›</a:t>
            </a:fld>
            <a:endParaRPr lang="en-US"/>
          </a:p>
        </p:txBody>
      </p:sp>
    </p:spTree>
    <p:extLst>
      <p:ext uri="{BB962C8B-B14F-4D97-AF65-F5344CB8AC3E}">
        <p14:creationId xmlns:p14="http://schemas.microsoft.com/office/powerpoint/2010/main" val="258666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a:t>
            </a:fld>
            <a:endParaRPr lang="en-US"/>
          </a:p>
        </p:txBody>
      </p:sp>
    </p:spTree>
    <p:extLst>
      <p:ext uri="{BB962C8B-B14F-4D97-AF65-F5344CB8AC3E}">
        <p14:creationId xmlns:p14="http://schemas.microsoft.com/office/powerpoint/2010/main" val="93016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31FA6-F8CE-4060-A8DE-37291B35F2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47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9" name="Google Shape;219;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77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9" name="Google Shape;219;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839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21</a:t>
            </a:fld>
            <a:endParaRPr lang="en-US"/>
          </a:p>
        </p:txBody>
      </p:sp>
    </p:spTree>
    <p:extLst>
      <p:ext uri="{BB962C8B-B14F-4D97-AF65-F5344CB8AC3E}">
        <p14:creationId xmlns:p14="http://schemas.microsoft.com/office/powerpoint/2010/main" val="185866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31FA6-F8CE-4060-A8DE-37291B35F2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92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6670F-7F2C-804F-899E-77D7624F5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719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8BD8E7-1312-41F3-99C4-6DA5AF891969}" type="slidenum">
              <a:rPr lang="en-US" smtClean="0"/>
              <a:t>3</a:t>
            </a:fld>
            <a:endParaRPr lang="en-US"/>
          </a:p>
        </p:txBody>
      </p:sp>
    </p:spTree>
    <p:extLst>
      <p:ext uri="{BB962C8B-B14F-4D97-AF65-F5344CB8AC3E}">
        <p14:creationId xmlns:p14="http://schemas.microsoft.com/office/powerpoint/2010/main" val="751543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cs typeface="Calibri"/>
              </a:rPr>
              <a:t>CSED customers total is 207,782. </a:t>
            </a:r>
          </a:p>
          <a:p>
            <a:pPr lvl="0"/>
            <a:endParaRPr lang="en-US">
              <a:cs typeface="Calibri"/>
            </a:endParaRPr>
          </a:p>
          <a:p>
            <a:pPr lvl="0"/>
            <a:r>
              <a:rPr lang="en-US" dirty="0">
                <a:cs typeface="Calibri"/>
              </a:rPr>
              <a:t> </a:t>
            </a:r>
            <a:r>
              <a:rPr lang="en-US" sz="3200" kern="1200" dirty="0">
                <a:solidFill>
                  <a:schemeClr val="tx1"/>
                </a:solidFill>
                <a:effectLst/>
                <a:latin typeface="+mn-lt"/>
                <a:ea typeface="+mn-ea"/>
                <a:cs typeface="+mn-cs"/>
              </a:rPr>
              <a:t>Sen. William Burt (R) – Chaves, Lincoln &amp; Otero counties</a:t>
            </a:r>
          </a:p>
          <a:p>
            <a:pPr lvl="0"/>
            <a:r>
              <a:rPr lang="en-US" sz="3200" kern="1200" dirty="0">
                <a:solidFill>
                  <a:schemeClr val="tx1"/>
                </a:solidFill>
                <a:effectLst/>
                <a:latin typeface="+mn-lt"/>
                <a:ea typeface="+mn-ea"/>
                <a:cs typeface="+mn-cs"/>
              </a:rPr>
              <a:t>Rep. Gail Armstrong (D) – Bernalillo County</a:t>
            </a:r>
          </a:p>
          <a:p>
            <a:pPr lvl="0"/>
            <a:r>
              <a:rPr lang="en-US" sz="3200" kern="1200" dirty="0">
                <a:solidFill>
                  <a:schemeClr val="tx1"/>
                </a:solidFill>
                <a:effectLst/>
                <a:latin typeface="+mn-lt"/>
                <a:ea typeface="+mn-ea"/>
                <a:cs typeface="+mn-cs"/>
              </a:rPr>
              <a:t>Sen. </a:t>
            </a:r>
            <a:r>
              <a:rPr lang="en-US" sz="3200" kern="1200" dirty="0" err="1">
                <a:solidFill>
                  <a:schemeClr val="tx1"/>
                </a:solidFill>
                <a:effectLst/>
                <a:latin typeface="+mn-lt"/>
                <a:ea typeface="+mn-ea"/>
                <a:cs typeface="+mn-cs"/>
              </a:rPr>
              <a:t>Siah</a:t>
            </a:r>
            <a:r>
              <a:rPr lang="en-US" sz="3200" kern="1200" dirty="0">
                <a:solidFill>
                  <a:schemeClr val="tx1"/>
                </a:solidFill>
                <a:effectLst/>
                <a:latin typeface="+mn-lt"/>
                <a:ea typeface="+mn-ea"/>
                <a:cs typeface="+mn-cs"/>
              </a:rPr>
              <a:t> Correa Hemphill(D) – Catron, Grant &amp; Socorro counties</a:t>
            </a:r>
          </a:p>
          <a:p>
            <a:pPr lvl="0"/>
            <a:r>
              <a:rPr lang="en-US" sz="3200" kern="1200" dirty="0">
                <a:solidFill>
                  <a:schemeClr val="tx1"/>
                </a:solidFill>
                <a:effectLst/>
                <a:latin typeface="+mn-lt"/>
                <a:ea typeface="+mn-ea"/>
                <a:cs typeface="+mn-cs"/>
              </a:rPr>
              <a:t>Rep. Tara Lujan (D) – Santa Fe County</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A6F94-3A2E-495A-B724-4D3581A428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443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1219261" rtl="0" eaLnBrk="1" fontAlgn="auto" latinLnBrk="0" hangingPunct="1">
              <a:lnSpc>
                <a:spcPct val="100000"/>
              </a:lnSpc>
              <a:spcBef>
                <a:spcPts val="0"/>
              </a:spcBef>
              <a:spcAft>
                <a:spcPts val="0"/>
              </a:spcAft>
              <a:buClrTx/>
              <a:buSzTx/>
              <a:buFontTx/>
              <a:buNone/>
              <a:tabLst/>
              <a:defRPr/>
            </a:pPr>
            <a:fld id="{D2304753-555F-844E-94E6-C0459ACEDB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261"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322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1219261" rtl="0" eaLnBrk="1" fontAlgn="auto" latinLnBrk="0" hangingPunct="1">
              <a:lnSpc>
                <a:spcPct val="100000"/>
              </a:lnSpc>
              <a:spcBef>
                <a:spcPts val="0"/>
              </a:spcBef>
              <a:spcAft>
                <a:spcPts val="0"/>
              </a:spcAft>
              <a:buClrTx/>
              <a:buSzTx/>
              <a:buFontTx/>
              <a:buNone/>
              <a:tabLst/>
              <a:defRPr/>
            </a:pPr>
            <a:fld id="{D2304753-555F-844E-94E6-C0459ACEDB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261"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8626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1219261" rtl="0" eaLnBrk="1" fontAlgn="auto" latinLnBrk="0" hangingPunct="1">
              <a:lnSpc>
                <a:spcPct val="100000"/>
              </a:lnSpc>
              <a:spcBef>
                <a:spcPts val="0"/>
              </a:spcBef>
              <a:spcAft>
                <a:spcPts val="0"/>
              </a:spcAft>
              <a:buClrTx/>
              <a:buSzTx/>
              <a:buFontTx/>
              <a:buNone/>
              <a:tabLst/>
              <a:defRPr/>
            </a:pPr>
            <a:fld id="{D2304753-555F-844E-94E6-C0459ACEDB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261"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878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6670F-7F2C-804F-899E-77D7624F58C3}" type="slidenum">
              <a:rPr lang="en-US" smtClean="0"/>
              <a:t>9</a:t>
            </a:fld>
            <a:endParaRPr lang="en-US"/>
          </a:p>
        </p:txBody>
      </p:sp>
    </p:spTree>
    <p:extLst>
      <p:ext uri="{BB962C8B-B14F-4D97-AF65-F5344CB8AC3E}">
        <p14:creationId xmlns:p14="http://schemas.microsoft.com/office/powerpoint/2010/main" val="97759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6670F-7F2C-804F-899E-77D7624F58C3}" type="slidenum">
              <a:rPr lang="en-US" smtClean="0"/>
              <a:t>10</a:t>
            </a:fld>
            <a:endParaRPr lang="en-US"/>
          </a:p>
        </p:txBody>
      </p:sp>
    </p:spTree>
    <p:extLst>
      <p:ext uri="{BB962C8B-B14F-4D97-AF65-F5344CB8AC3E}">
        <p14:creationId xmlns:p14="http://schemas.microsoft.com/office/powerpoint/2010/main" val="2974934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1548245"/>
            <a:ext cx="10515600" cy="2240280"/>
          </a:xfrm>
        </p:spPr>
        <p:txBody>
          <a:bodyPr anchor="b">
            <a:normAutofit/>
          </a:bodyPr>
          <a:lstStyle>
            <a:lvl1pPr algn="ctr">
              <a:defRPr sz="66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3600" cap="all" spc="38"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210523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noFill/>
        </p:spPr>
        <p:txBody>
          <a:bodyPr/>
          <a:lstStyle>
            <a:lvl1pPr>
              <a:defRPr lang="en-US" smtClean="0">
                <a:solidFill>
                  <a:srgbClr val="002060"/>
                </a:solidFill>
              </a:defRPr>
            </a:lvl1pPr>
          </a:lstStyle>
          <a:p>
            <a:fld id="{A40ED968-6F27-4A0D-8446-73B1EAC69DD4}" type="slidenum">
              <a:rPr lang="en-US" smtClean="0"/>
              <a:pPr/>
              <a:t>‹#›</a:t>
            </a:fld>
            <a:endParaRPr lang="en-US" dirty="0"/>
          </a:p>
        </p:txBody>
      </p:sp>
    </p:spTree>
    <p:extLst>
      <p:ext uri="{BB962C8B-B14F-4D97-AF65-F5344CB8AC3E}">
        <p14:creationId xmlns:p14="http://schemas.microsoft.com/office/powerpoint/2010/main" val="619779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33400" y="4820717"/>
            <a:ext cx="11125200" cy="914400"/>
          </a:xfrm>
        </p:spPr>
        <p:txBody>
          <a:bodyPr anchor="ctr">
            <a:normAutofit/>
          </a:bodyPr>
          <a:lstStyle>
            <a:lvl1pPr algn="ctr">
              <a:defRPr sz="3300" spc="-38" baseline="0">
                <a:solidFill>
                  <a:schemeClr val="bg1"/>
                </a:solidFill>
              </a:defRPr>
            </a:lvl1pPr>
          </a:lstStyle>
          <a:p>
            <a:r>
              <a:rPr lang="en-US"/>
              <a:t>Click to edit Master title style</a:t>
            </a:r>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Subtitle 2"/>
          <p:cNvSpPr>
            <a:spLocks noGrp="1"/>
          </p:cNvSpPr>
          <p:nvPr>
            <p:ph type="subTitle" idx="1"/>
          </p:nvPr>
        </p:nvSpPr>
        <p:spPr>
          <a:xfrm>
            <a:off x="533400" y="5752974"/>
            <a:ext cx="11125200" cy="571500"/>
          </a:xfrm>
        </p:spPr>
        <p:txBody>
          <a:bodyPr anchor="ctr">
            <a:normAutofit/>
          </a:bodyPr>
          <a:lstStyle>
            <a:lvl1pPr marL="0" indent="0" algn="ctr">
              <a:spcBef>
                <a:spcPts val="0"/>
              </a:spcBef>
              <a:buNone/>
              <a:defRPr sz="1500" cap="all" spc="38"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Subtitle 2">
            <a:extLst>
              <a:ext uri="{FF2B5EF4-FFF2-40B4-BE49-F238E27FC236}">
                <a16:creationId xmlns:a16="http://schemas.microsoft.com/office/drawing/2014/main" id="{44697ABC-CEC7-4EC3-98F9-707D8919A019}"/>
              </a:ext>
            </a:extLst>
          </p:cNvPr>
          <p:cNvSpPr txBox="1">
            <a:spLocks/>
          </p:cNvSpPr>
          <p:nvPr userDrawn="1"/>
        </p:nvSpPr>
        <p:spPr>
          <a:xfrm>
            <a:off x="559777" y="6267513"/>
            <a:ext cx="11125200" cy="571500"/>
          </a:xfrm>
          <a:prstGeom prst="rect">
            <a:avLst/>
          </a:prstGeom>
        </p:spPr>
        <p:txBody>
          <a:bodyPr vert="horz" lIns="91440" tIns="45720" rIns="91440" bIns="45720" rtlCol="0" anchor="ctr">
            <a:normAutofit/>
          </a:bodyPr>
          <a:lstStyle>
            <a:lvl1pPr marL="0" indent="0" algn="ctr" defTabSz="685800" rtl="0" eaLnBrk="1" latinLnBrk="0" hangingPunct="1">
              <a:lnSpc>
                <a:spcPct val="90000"/>
              </a:lnSpc>
              <a:spcBef>
                <a:spcPts val="0"/>
              </a:spcBef>
              <a:buClr>
                <a:schemeClr val="accent1">
                  <a:lumMod val="50000"/>
                </a:schemeClr>
              </a:buClr>
              <a:buSzPct val="100000"/>
              <a:buFont typeface="Arial" pitchFamily="34" charset="0"/>
              <a:buNone/>
              <a:defRPr sz="1500" kern="1200" cap="all" spc="38" baseline="0">
                <a:solidFill>
                  <a:schemeClr val="bg1"/>
                </a:solidFill>
                <a:latin typeface="+mn-lt"/>
                <a:ea typeface="+mn-ea"/>
                <a:cs typeface="+mn-cs"/>
              </a:defRPr>
            </a:lvl1pPr>
            <a:lvl2pPr marL="3429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9pPr>
          </a:lstStyle>
          <a:p>
            <a:r>
              <a:rPr lang="en-US" sz="2000" i="1">
                <a:solidFill>
                  <a:srgbClr val="A4CF47"/>
                </a:solidFill>
              </a:rPr>
              <a:t>Investing for tomorrow, </a:t>
            </a:r>
            <a:r>
              <a:rPr lang="en-US" sz="2000" i="1">
                <a:solidFill>
                  <a:srgbClr val="0CA4C4"/>
                </a:solidFill>
              </a:rPr>
              <a:t>delivering today.</a:t>
            </a:r>
          </a:p>
        </p:txBody>
      </p:sp>
    </p:spTree>
    <p:extLst>
      <p:ext uri="{BB962C8B-B14F-4D97-AF65-F5344CB8AC3E}">
        <p14:creationId xmlns:p14="http://schemas.microsoft.com/office/powerpoint/2010/main" val="41757886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nchor="ctr">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609600" y="1714500"/>
            <a:ext cx="10972800" cy="4457700"/>
          </a:xfrm>
        </p:spPr>
        <p:txBody>
          <a:bodyPr anchor="t">
            <a:normAutofit/>
          </a:bodyPr>
          <a:lstStyle>
            <a:lvl1pPr>
              <a:defRPr sz="3200"/>
            </a:lvl1pPr>
            <a:lvl2pPr>
              <a:defRPr sz="2800"/>
            </a:lvl2pPr>
            <a:lvl3pPr>
              <a:defRPr sz="2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82400" y="0"/>
            <a:ext cx="523376" cy="342900"/>
          </a:xfrm>
        </p:spPr>
        <p:txBody>
          <a:bodyPr/>
          <a:lstStyle/>
          <a:p>
            <a:fld id="{1654B4FF-F69B-2342-AEB2-F78AA039659D}" type="slidenum">
              <a:rPr lang="en-US" smtClean="0"/>
              <a:t>‹#›</a:t>
            </a:fld>
            <a:endParaRPr lang="en-US"/>
          </a:p>
        </p:txBody>
      </p:sp>
      <p:sp>
        <p:nvSpPr>
          <p:cNvPr id="7" name="Footer Placeholder 4">
            <a:extLst>
              <a:ext uri="{FF2B5EF4-FFF2-40B4-BE49-F238E27FC236}">
                <a16:creationId xmlns:a16="http://schemas.microsoft.com/office/drawing/2014/main" id="{89539F30-2216-4281-8DF7-271C26BA10D7}"/>
              </a:ext>
            </a:extLst>
          </p:cNvPr>
          <p:cNvSpPr>
            <a:spLocks noGrp="1"/>
          </p:cNvSpPr>
          <p:nvPr>
            <p:ph type="ftr" sz="quarter" idx="3"/>
          </p:nvPr>
        </p:nvSpPr>
        <p:spPr>
          <a:xfrm>
            <a:off x="8720319" y="6629400"/>
            <a:ext cx="3385457" cy="228600"/>
          </a:xfrm>
          <a:prstGeom prst="rect">
            <a:avLst/>
          </a:prstGeom>
        </p:spPr>
        <p:txBody>
          <a:bodyPr anchor="ctr"/>
          <a:lstStyle>
            <a:lvl1pPr algn="ctr">
              <a:defRPr sz="1400" i="1">
                <a:solidFill>
                  <a:schemeClr val="tx2"/>
                </a:solidFill>
              </a:defRPr>
            </a:lvl1pPr>
          </a:lstStyle>
          <a:p>
            <a:pPr algn="r"/>
            <a:endParaRPr lang="en-US">
              <a:solidFill>
                <a:srgbClr val="0CA4C4"/>
              </a:solidFill>
            </a:endParaRPr>
          </a:p>
        </p:txBody>
      </p:sp>
    </p:spTree>
    <p:extLst>
      <p:ext uri="{BB962C8B-B14F-4D97-AF65-F5344CB8AC3E}">
        <p14:creationId xmlns:p14="http://schemas.microsoft.com/office/powerpoint/2010/main" val="69174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1851" y="2483427"/>
            <a:ext cx="10515600" cy="2743200"/>
          </a:xfrm>
        </p:spPr>
        <p:txBody>
          <a:bodyPr anchor="b">
            <a:normAutofit/>
          </a:bodyPr>
          <a:lstStyle>
            <a:lvl1pPr algn="ctr">
              <a:defRPr sz="3300" spc="-38"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1500" cap="all" spc="38" baseline="0">
                <a:solidFill>
                  <a:schemeClr val="bg1"/>
                </a:solidFill>
              </a:defRPr>
            </a:lvl1pPr>
            <a:lvl2pPr marL="274320" indent="0" algn="ctr">
              <a:buNone/>
              <a:defRPr sz="1500" cap="all" spc="38" baseline="0">
                <a:solidFill>
                  <a:schemeClr val="bg1"/>
                </a:solidFill>
              </a:defRPr>
            </a:lvl2pPr>
            <a:lvl3pPr algn="ctr">
              <a:defRPr sz="1500" cap="all" spc="38" baseline="0">
                <a:solidFill>
                  <a:schemeClr val="bg1"/>
                </a:solidFill>
              </a:defRPr>
            </a:lvl3pPr>
            <a:lvl4pPr algn="ctr">
              <a:defRPr sz="1500" cap="all" spc="38" baseline="0">
                <a:solidFill>
                  <a:schemeClr val="bg1"/>
                </a:solidFill>
              </a:defRPr>
            </a:lvl4pPr>
            <a:lvl5pPr algn="ctr">
              <a:defRPr sz="1500" cap="all" spc="38"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814171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11125200" cy="1143000"/>
          </a:xfrm>
        </p:spPr>
        <p:txBody>
          <a:bodyPr>
            <a:normAutofit/>
          </a:bodyPr>
          <a:lstStyle>
            <a:lvl1pPr>
              <a:defRPr sz="4000"/>
            </a:lvl1pPr>
          </a:lstStyle>
          <a:p>
            <a:r>
              <a:rPr lang="en-US"/>
              <a:t>Click to edit Master title style</a:t>
            </a:r>
          </a:p>
        </p:txBody>
      </p:sp>
      <p:sp>
        <p:nvSpPr>
          <p:cNvPr id="3" name="Content Placeholder 2"/>
          <p:cNvSpPr>
            <a:spLocks noGrp="1"/>
          </p:cNvSpPr>
          <p:nvPr>
            <p:ph sz="half" idx="1"/>
          </p:nvPr>
        </p:nvSpPr>
        <p:spPr>
          <a:xfrm>
            <a:off x="533400" y="1714500"/>
            <a:ext cx="5486400" cy="4462272"/>
          </a:xfrm>
        </p:spPr>
        <p:txBody>
          <a:bodyPr>
            <a:normAutofit/>
          </a:bodyPr>
          <a:lstStyle>
            <a:lvl1pPr>
              <a:defRPr sz="3600"/>
            </a:lvl1pPr>
            <a:lvl2pPr>
              <a:defRPr sz="3200"/>
            </a:lvl2pPr>
            <a:lvl3pPr>
              <a:defRPr sz="3200"/>
            </a:lvl3pPr>
            <a:lvl4pPr>
              <a:defRPr sz="2400"/>
            </a:lvl4pPr>
            <a:lvl5pPr>
              <a:defRPr sz="24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714500"/>
            <a:ext cx="5486400" cy="4462272"/>
          </a:xfrm>
        </p:spPr>
        <p:txBody>
          <a:bodyPr>
            <a:normAutofit/>
          </a:bodyPr>
          <a:lstStyle>
            <a:lvl1pPr>
              <a:defRPr sz="3600"/>
            </a:lvl1pPr>
            <a:lvl2pPr>
              <a:defRPr sz="3200"/>
            </a:lvl2pPr>
            <a:lvl3pPr>
              <a:defRPr sz="3200"/>
            </a:lvl3pPr>
            <a:lvl4pPr>
              <a:defRPr sz="2400"/>
            </a:lvl4pPr>
            <a:lvl5pPr>
              <a:defRPr sz="24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54B4FF-F69B-2342-AEB2-F78AA039659D}" type="slidenum">
              <a:rPr lang="en-US" smtClean="0"/>
              <a:t>‹#›</a:t>
            </a:fld>
            <a:endParaRPr lang="en-US"/>
          </a:p>
        </p:txBody>
      </p:sp>
      <p:sp>
        <p:nvSpPr>
          <p:cNvPr id="9" name="Footer Placeholder 4">
            <a:extLst>
              <a:ext uri="{FF2B5EF4-FFF2-40B4-BE49-F238E27FC236}">
                <a16:creationId xmlns:a16="http://schemas.microsoft.com/office/drawing/2014/main" id="{3CFFED66-D086-460E-80E4-7D82E13A5159}"/>
              </a:ext>
            </a:extLst>
          </p:cNvPr>
          <p:cNvSpPr>
            <a:spLocks noGrp="1"/>
          </p:cNvSpPr>
          <p:nvPr>
            <p:ph type="ftr" sz="quarter" idx="3"/>
          </p:nvPr>
        </p:nvSpPr>
        <p:spPr>
          <a:xfrm>
            <a:off x="8806543" y="6601556"/>
            <a:ext cx="3385457" cy="228600"/>
          </a:xfrm>
          <a:prstGeom prst="rect">
            <a:avLst/>
          </a:prstGeom>
        </p:spPr>
        <p:txBody>
          <a:bodyPr anchor="ctr"/>
          <a:lstStyle>
            <a:lvl1pPr algn="ctr">
              <a:defRPr sz="1400" i="1">
                <a:solidFill>
                  <a:schemeClr val="tx2"/>
                </a:solidFill>
              </a:defRPr>
            </a:lvl1pPr>
          </a:lstStyle>
          <a:p>
            <a:pPr algn="r"/>
            <a:endParaRPr lang="en-US">
              <a:solidFill>
                <a:srgbClr val="0CA4C4"/>
              </a:solidFill>
            </a:endParaRPr>
          </a:p>
        </p:txBody>
      </p:sp>
    </p:spTree>
    <p:extLst>
      <p:ext uri="{BB962C8B-B14F-4D97-AF65-F5344CB8AC3E}">
        <p14:creationId xmlns:p14="http://schemas.microsoft.com/office/powerpoint/2010/main" val="245090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968" y="457200"/>
            <a:ext cx="10820232" cy="1143000"/>
          </a:xfrm>
        </p:spPr>
        <p:txBody>
          <a:bodyPr anchor="ctr">
            <a:normAutofit/>
          </a:bodyPr>
          <a:lstStyle>
            <a:lvl1pPr>
              <a:defRPr sz="4000"/>
            </a:lvl1pPr>
          </a:lstStyle>
          <a:p>
            <a:r>
              <a:rPr lang="en-US"/>
              <a:t>Click to edit Master title style</a:t>
            </a:r>
          </a:p>
        </p:txBody>
      </p:sp>
      <p:sp>
        <p:nvSpPr>
          <p:cNvPr id="3" name="Text Placeholder 2"/>
          <p:cNvSpPr>
            <a:spLocks noGrp="1"/>
          </p:cNvSpPr>
          <p:nvPr>
            <p:ph type="body" idx="1" hasCustomPrompt="1"/>
          </p:nvPr>
        </p:nvSpPr>
        <p:spPr>
          <a:xfrm>
            <a:off x="685968" y="1733162"/>
            <a:ext cx="5339927" cy="685800"/>
          </a:xfrm>
        </p:spPr>
        <p:txBody>
          <a:bodyPr anchor="ctr">
            <a:normAutofit/>
          </a:bodyPr>
          <a:lstStyle>
            <a:lvl1pPr marL="0" indent="0">
              <a:spcBef>
                <a:spcPts val="0"/>
              </a:spcBef>
              <a:buNone/>
              <a:defRPr sz="2800" b="1" cap="all"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85968" y="2481945"/>
            <a:ext cx="5339927" cy="3690257"/>
          </a:xfrm>
        </p:spPr>
        <p:txBody>
          <a:bodyPr>
            <a:normAutofit/>
          </a:bodyPr>
          <a:lstStyle>
            <a:lvl1pPr>
              <a:defRPr sz="3200"/>
            </a:lvl1pPr>
            <a:lvl2pPr>
              <a:defRPr sz="2800"/>
            </a:lvl2pPr>
            <a:lvl3pPr>
              <a:defRPr sz="2800"/>
            </a:lvl3pPr>
            <a:lvl4pPr>
              <a:defRPr sz="2000"/>
            </a:lvl4pPr>
            <a:lvl5pPr>
              <a:defRPr sz="20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733162"/>
            <a:ext cx="5334000" cy="685800"/>
          </a:xfrm>
        </p:spPr>
        <p:txBody>
          <a:bodyPr anchor="ctr">
            <a:normAutofit/>
          </a:bodyPr>
          <a:lstStyle>
            <a:lvl1pPr marL="0" indent="0">
              <a:spcBef>
                <a:spcPts val="0"/>
              </a:spcBef>
              <a:buNone/>
              <a:defRPr sz="2800" b="1" cap="all"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481945"/>
            <a:ext cx="5334000" cy="3690257"/>
          </a:xfrm>
        </p:spPr>
        <p:txBody>
          <a:bodyPr>
            <a:normAutofit/>
          </a:bodyPr>
          <a:lstStyle>
            <a:lvl1pPr>
              <a:defRPr sz="3200"/>
            </a:lvl1pPr>
            <a:lvl2pPr>
              <a:defRPr sz="2800"/>
            </a:lvl2pPr>
            <a:lvl3pPr>
              <a:defRPr sz="2800"/>
            </a:lvl3pPr>
            <a:lvl4pPr>
              <a:defRPr sz="2000"/>
            </a:lvl4pPr>
            <a:lvl5pPr>
              <a:defRPr sz="20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54B4FF-F69B-2342-AEB2-F78AA039659D}" type="slidenum">
              <a:rPr lang="en-US" smtClean="0"/>
              <a:t>‹#›</a:t>
            </a:fld>
            <a:endParaRPr lang="en-US"/>
          </a:p>
        </p:txBody>
      </p:sp>
      <p:sp>
        <p:nvSpPr>
          <p:cNvPr id="12" name="Footer Placeholder 4">
            <a:extLst>
              <a:ext uri="{FF2B5EF4-FFF2-40B4-BE49-F238E27FC236}">
                <a16:creationId xmlns:a16="http://schemas.microsoft.com/office/drawing/2014/main" id="{1433F40E-C3DB-42ED-9D5F-14C3B1DEFFEB}"/>
              </a:ext>
            </a:extLst>
          </p:cNvPr>
          <p:cNvSpPr>
            <a:spLocks noGrp="1"/>
          </p:cNvSpPr>
          <p:nvPr>
            <p:ph type="ftr" sz="quarter" idx="13"/>
          </p:nvPr>
        </p:nvSpPr>
        <p:spPr>
          <a:xfrm>
            <a:off x="8806543" y="6601556"/>
            <a:ext cx="3385457" cy="228600"/>
          </a:xfrm>
          <a:prstGeom prst="rect">
            <a:avLst/>
          </a:prstGeom>
        </p:spPr>
        <p:txBody>
          <a:bodyPr anchor="ctr"/>
          <a:lstStyle>
            <a:lvl1pPr algn="ctr">
              <a:defRPr sz="1400" i="1">
                <a:solidFill>
                  <a:schemeClr val="tx2"/>
                </a:solidFill>
              </a:defRPr>
            </a:lvl1pPr>
          </a:lstStyle>
          <a:p>
            <a:pPr algn="r"/>
            <a:endParaRPr lang="en-US" dirty="0">
              <a:solidFill>
                <a:srgbClr val="0CA4C4"/>
              </a:solidFill>
            </a:endParaRPr>
          </a:p>
        </p:txBody>
      </p:sp>
    </p:spTree>
    <p:extLst>
      <p:ext uri="{BB962C8B-B14F-4D97-AF65-F5344CB8AC3E}">
        <p14:creationId xmlns:p14="http://schemas.microsoft.com/office/powerpoint/2010/main" val="344409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10820400" cy="1143000"/>
          </a:xfrm>
        </p:spPr>
        <p:txBody>
          <a:bodyPr anchor="ctr">
            <a:normAutofit/>
          </a:bodyPr>
          <a:lstStyle>
            <a:lvl1pPr>
              <a:defRPr sz="4000"/>
            </a:lvl1pPr>
          </a:lstStyle>
          <a:p>
            <a:r>
              <a:rPr lang="en-US"/>
              <a:t>Click to edit Master title style</a:t>
            </a:r>
          </a:p>
        </p:txBody>
      </p:sp>
      <p:sp>
        <p:nvSpPr>
          <p:cNvPr id="5" name="Slide Number Placeholder 4"/>
          <p:cNvSpPr>
            <a:spLocks noGrp="1"/>
          </p:cNvSpPr>
          <p:nvPr>
            <p:ph type="sldNum" sz="quarter" idx="12"/>
          </p:nvPr>
        </p:nvSpPr>
        <p:spPr/>
        <p:txBody>
          <a:bodyPr/>
          <a:lstStyle/>
          <a:p>
            <a:fld id="{1654B4FF-F69B-2342-AEB2-F78AA039659D}" type="slidenum">
              <a:rPr lang="en-US" smtClean="0"/>
              <a:t>‹#›</a:t>
            </a:fld>
            <a:endParaRPr lang="en-US"/>
          </a:p>
        </p:txBody>
      </p:sp>
      <p:sp>
        <p:nvSpPr>
          <p:cNvPr id="7" name="Footer Placeholder 4">
            <a:extLst>
              <a:ext uri="{FF2B5EF4-FFF2-40B4-BE49-F238E27FC236}">
                <a16:creationId xmlns:a16="http://schemas.microsoft.com/office/drawing/2014/main" id="{06C3FFFA-FCD5-4D47-B9FB-139DF06A5E9B}"/>
              </a:ext>
            </a:extLst>
          </p:cNvPr>
          <p:cNvSpPr>
            <a:spLocks noGrp="1"/>
          </p:cNvSpPr>
          <p:nvPr>
            <p:ph type="ftr" sz="quarter" idx="3"/>
          </p:nvPr>
        </p:nvSpPr>
        <p:spPr>
          <a:xfrm>
            <a:off x="8806543" y="6601556"/>
            <a:ext cx="3385457" cy="228600"/>
          </a:xfrm>
          <a:prstGeom prst="rect">
            <a:avLst/>
          </a:prstGeom>
        </p:spPr>
        <p:txBody>
          <a:bodyPr anchor="ctr"/>
          <a:lstStyle>
            <a:lvl1pPr algn="ctr">
              <a:defRPr sz="1400" i="1">
                <a:solidFill>
                  <a:schemeClr val="tx2"/>
                </a:solidFill>
              </a:defRPr>
            </a:lvl1pPr>
          </a:lstStyle>
          <a:p>
            <a:pPr algn="r"/>
            <a:endParaRPr lang="en-US">
              <a:solidFill>
                <a:srgbClr val="0CA4C4"/>
              </a:solidFill>
            </a:endParaRPr>
          </a:p>
        </p:txBody>
      </p:sp>
    </p:spTree>
    <p:extLst>
      <p:ext uri="{BB962C8B-B14F-4D97-AF65-F5344CB8AC3E}">
        <p14:creationId xmlns:p14="http://schemas.microsoft.com/office/powerpoint/2010/main" val="300540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6874CD25-D62C-47B3-ABE1-04157C9CB574}"/>
              </a:ext>
            </a:extLst>
          </p:cNvPr>
          <p:cNvSpPr>
            <a:spLocks noGrp="1"/>
          </p:cNvSpPr>
          <p:nvPr>
            <p:ph type="sldNum" sz="quarter" idx="12"/>
          </p:nvPr>
        </p:nvSpPr>
        <p:spPr>
          <a:xfrm>
            <a:off x="11562347" y="0"/>
            <a:ext cx="543429" cy="325556"/>
          </a:xfrm>
        </p:spPr>
        <p:txBody>
          <a:bodyPr/>
          <a:lstStyle/>
          <a:p>
            <a:fld id="{1654B4FF-F69B-2342-AEB2-F78AA039659D}" type="slidenum">
              <a:rPr lang="en-US" smtClean="0"/>
              <a:t>‹#›</a:t>
            </a:fld>
            <a:endParaRPr lang="en-US"/>
          </a:p>
        </p:txBody>
      </p:sp>
      <p:pic>
        <p:nvPicPr>
          <p:cNvPr id="4" name="Picture 3">
            <a:extLst>
              <a:ext uri="{FF2B5EF4-FFF2-40B4-BE49-F238E27FC236}">
                <a16:creationId xmlns:a16="http://schemas.microsoft.com/office/drawing/2014/main" id="{33C7ED1D-6E0F-4A45-9183-9336B16781B2}"/>
              </a:ext>
            </a:extLst>
          </p:cNvPr>
          <p:cNvPicPr>
            <a:picLocks noChangeAspect="1"/>
          </p:cNvPicPr>
          <p:nvPr userDrawn="1"/>
        </p:nvPicPr>
        <p:blipFill>
          <a:blip r:embed="rId2"/>
          <a:stretch>
            <a:fillRect/>
          </a:stretch>
        </p:blipFill>
        <p:spPr>
          <a:xfrm>
            <a:off x="10718801" y="6064987"/>
            <a:ext cx="1371600" cy="523875"/>
          </a:xfrm>
          <a:prstGeom prst="rect">
            <a:avLst/>
          </a:prstGeom>
        </p:spPr>
      </p:pic>
      <p:sp>
        <p:nvSpPr>
          <p:cNvPr id="5" name="Footer Placeholder 4">
            <a:extLst>
              <a:ext uri="{FF2B5EF4-FFF2-40B4-BE49-F238E27FC236}">
                <a16:creationId xmlns:a16="http://schemas.microsoft.com/office/drawing/2014/main" id="{F2851B85-3240-4D9E-AD00-8CC8A4E72E0A}"/>
              </a:ext>
            </a:extLst>
          </p:cNvPr>
          <p:cNvSpPr>
            <a:spLocks noGrp="1"/>
          </p:cNvSpPr>
          <p:nvPr>
            <p:ph type="ftr" sz="quarter" idx="3"/>
          </p:nvPr>
        </p:nvSpPr>
        <p:spPr>
          <a:xfrm>
            <a:off x="8806543" y="6601556"/>
            <a:ext cx="3385457" cy="228600"/>
          </a:xfrm>
          <a:prstGeom prst="rect">
            <a:avLst/>
          </a:prstGeom>
        </p:spPr>
        <p:txBody>
          <a:bodyPr anchor="ctr"/>
          <a:lstStyle>
            <a:lvl1pPr algn="ctr">
              <a:defRPr sz="1400" i="1">
                <a:solidFill>
                  <a:schemeClr val="tx2"/>
                </a:solidFill>
              </a:defRPr>
            </a:lvl1pPr>
          </a:lstStyle>
          <a:p>
            <a:pPr algn="r"/>
            <a:endParaRPr lang="en-US">
              <a:solidFill>
                <a:srgbClr val="0CA4C4"/>
              </a:solidFill>
            </a:endParaRPr>
          </a:p>
        </p:txBody>
      </p:sp>
    </p:spTree>
    <p:extLst>
      <p:ext uri="{BB962C8B-B14F-4D97-AF65-F5344CB8AC3E}">
        <p14:creationId xmlns:p14="http://schemas.microsoft.com/office/powerpoint/2010/main" val="159874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2590800" y="3581400"/>
            <a:ext cx="6756400" cy="1066800"/>
          </a:xfrm>
        </p:spPr>
        <p:txBody>
          <a:bodyPr anchor="ctr">
            <a:normAutofit/>
          </a:bodyPr>
          <a:lstStyle>
            <a:lvl1pPr marL="0" indent="0" algn="ctr">
              <a:buFont typeface="Arial" panose="020B0604020202020204" pitchFamily="34" charset="0"/>
              <a:buNone/>
              <a:defRPr sz="3600"/>
            </a:lvl1pPr>
          </a:lstStyle>
          <a:p>
            <a:pPr lvl="0"/>
            <a:r>
              <a:rPr lang="en-US"/>
              <a:t>Click to edit Master text styles</a:t>
            </a:r>
          </a:p>
        </p:txBody>
      </p:sp>
      <p:sp>
        <p:nvSpPr>
          <p:cNvPr id="13" name="Title 12"/>
          <p:cNvSpPr>
            <a:spLocks noGrp="1"/>
          </p:cNvSpPr>
          <p:nvPr>
            <p:ph type="title"/>
          </p:nvPr>
        </p:nvSpPr>
        <p:spPr>
          <a:xfrm>
            <a:off x="508000" y="533400"/>
            <a:ext cx="11176000" cy="2551093"/>
          </a:xfrm>
        </p:spPr>
        <p:txBody>
          <a:bodyPr>
            <a:normAutofit/>
          </a:bodyPr>
          <a:lstStyle>
            <a:lvl1pPr>
              <a:defRPr sz="5400"/>
            </a:lvl1pPr>
          </a:lstStyle>
          <a:p>
            <a:r>
              <a:rPr lang="en-US"/>
              <a:t>Click to edit Master title style</a:t>
            </a:r>
          </a:p>
        </p:txBody>
      </p:sp>
      <p:sp>
        <p:nvSpPr>
          <p:cNvPr id="4" name="Slide Number Placeholder 8">
            <a:extLst>
              <a:ext uri="{FF2B5EF4-FFF2-40B4-BE49-F238E27FC236}">
                <a16:creationId xmlns:a16="http://schemas.microsoft.com/office/drawing/2014/main" id="{CBE65957-A5A6-42F5-9740-F4E56DCF899B}"/>
              </a:ext>
            </a:extLst>
          </p:cNvPr>
          <p:cNvSpPr>
            <a:spLocks noGrp="1"/>
          </p:cNvSpPr>
          <p:nvPr>
            <p:ph type="sldNum" sz="quarter" idx="12"/>
          </p:nvPr>
        </p:nvSpPr>
        <p:spPr>
          <a:xfrm>
            <a:off x="11562347" y="0"/>
            <a:ext cx="543429" cy="325556"/>
          </a:xfrm>
        </p:spPr>
        <p:txBody>
          <a:bodyPr/>
          <a:lstStyle/>
          <a:p>
            <a:fld id="{1654B4FF-F69B-2342-AEB2-F78AA039659D}" type="slidenum">
              <a:rPr lang="en-US" smtClean="0"/>
              <a:t>‹#›</a:t>
            </a:fld>
            <a:endParaRPr lang="en-US"/>
          </a:p>
        </p:txBody>
      </p:sp>
      <p:sp>
        <p:nvSpPr>
          <p:cNvPr id="6" name="Footer Placeholder 4">
            <a:extLst>
              <a:ext uri="{FF2B5EF4-FFF2-40B4-BE49-F238E27FC236}">
                <a16:creationId xmlns:a16="http://schemas.microsoft.com/office/drawing/2014/main" id="{57FA861F-3192-47F2-9422-72D428416301}"/>
              </a:ext>
            </a:extLst>
          </p:cNvPr>
          <p:cNvSpPr>
            <a:spLocks noGrp="1"/>
          </p:cNvSpPr>
          <p:nvPr>
            <p:ph type="ftr" sz="quarter" idx="3"/>
          </p:nvPr>
        </p:nvSpPr>
        <p:spPr>
          <a:xfrm>
            <a:off x="8806543" y="6601556"/>
            <a:ext cx="3385457" cy="228600"/>
          </a:xfrm>
          <a:prstGeom prst="rect">
            <a:avLst/>
          </a:prstGeom>
        </p:spPr>
        <p:txBody>
          <a:bodyPr anchor="ctr"/>
          <a:lstStyle>
            <a:lvl1pPr algn="ctr">
              <a:defRPr sz="1400" i="1">
                <a:solidFill>
                  <a:schemeClr val="tx2"/>
                </a:solidFill>
              </a:defRPr>
            </a:lvl1pPr>
          </a:lstStyle>
          <a:p>
            <a:pPr algn="r"/>
            <a:endParaRPr lang="en-US">
              <a:solidFill>
                <a:srgbClr val="0CA4C4"/>
              </a:solidFill>
            </a:endParaRPr>
          </a:p>
        </p:txBody>
      </p:sp>
    </p:spTree>
    <p:extLst>
      <p:ext uri="{BB962C8B-B14F-4D97-AF65-F5344CB8AC3E}">
        <p14:creationId xmlns:p14="http://schemas.microsoft.com/office/powerpoint/2010/main" val="309783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4200" y="325556"/>
            <a:ext cx="91440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84199" y="1806206"/>
            <a:ext cx="10727267"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7C8C6DF-5FB3-F04E-B288-5D0CAC379C0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719830" y="6089435"/>
            <a:ext cx="1362986" cy="523118"/>
          </a:xfrm>
          <a:prstGeom prst="rect">
            <a:avLst/>
          </a:prstGeom>
        </p:spPr>
      </p:pic>
      <p:sp>
        <p:nvSpPr>
          <p:cNvPr id="6" name="Slide Number Placeholder 5"/>
          <p:cNvSpPr>
            <a:spLocks noGrp="1"/>
          </p:cNvSpPr>
          <p:nvPr>
            <p:ph type="sldNum" sz="quarter" idx="4"/>
          </p:nvPr>
        </p:nvSpPr>
        <p:spPr>
          <a:xfrm>
            <a:off x="11562347" y="0"/>
            <a:ext cx="543429" cy="325556"/>
          </a:xfrm>
          <a:prstGeom prst="rect">
            <a:avLst/>
          </a:prstGeom>
        </p:spPr>
        <p:txBody>
          <a:bodyPr vert="horz" lIns="91440" tIns="45720" rIns="91440" bIns="45720" rtlCol="0" anchor="ctr"/>
          <a:lstStyle>
            <a:lvl1pPr algn="r">
              <a:defRPr sz="2000">
                <a:solidFill>
                  <a:schemeClr val="tx2"/>
                </a:solidFill>
              </a:defRPr>
            </a:lvl1pPr>
          </a:lstStyle>
          <a:p>
            <a:fld id="{1654B4FF-F69B-2342-AEB2-F78AA039659D}" type="slidenum">
              <a:rPr lang="en-US" smtClean="0"/>
              <a:pPr/>
              <a:t>‹#›</a:t>
            </a:fld>
            <a:endParaRPr lang="en-US"/>
          </a:p>
        </p:txBody>
      </p:sp>
      <p:sp>
        <p:nvSpPr>
          <p:cNvPr id="8" name="Footer Placeholder 4">
            <a:extLst>
              <a:ext uri="{FF2B5EF4-FFF2-40B4-BE49-F238E27FC236}">
                <a16:creationId xmlns:a16="http://schemas.microsoft.com/office/drawing/2014/main" id="{5F441430-1899-4FFD-9352-17CE5BB6D8BF}"/>
              </a:ext>
            </a:extLst>
          </p:cNvPr>
          <p:cNvSpPr>
            <a:spLocks noGrp="1"/>
          </p:cNvSpPr>
          <p:nvPr>
            <p:ph type="ftr" sz="quarter" idx="3"/>
          </p:nvPr>
        </p:nvSpPr>
        <p:spPr>
          <a:xfrm>
            <a:off x="8806543" y="6601556"/>
            <a:ext cx="3385457" cy="228600"/>
          </a:xfrm>
          <a:prstGeom prst="rect">
            <a:avLst/>
          </a:prstGeom>
        </p:spPr>
        <p:txBody>
          <a:bodyPr anchor="ctr"/>
          <a:lstStyle>
            <a:lvl1pPr algn="ctr">
              <a:defRPr sz="1400" i="1">
                <a:solidFill>
                  <a:schemeClr val="tx2"/>
                </a:solidFill>
              </a:defRPr>
            </a:lvl1pPr>
          </a:lstStyle>
          <a:p>
            <a:pPr algn="r"/>
            <a:endParaRPr lang="en-US">
              <a:solidFill>
                <a:srgbClr val="0CA4C4"/>
              </a:solidFill>
            </a:endParaRPr>
          </a:p>
        </p:txBody>
      </p:sp>
    </p:spTree>
    <p:extLst>
      <p:ext uri="{BB962C8B-B14F-4D97-AF65-F5344CB8AC3E}">
        <p14:creationId xmlns:p14="http://schemas.microsoft.com/office/powerpoint/2010/main" val="2825398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4000" kern="1200" cap="all" baseline="0">
          <a:solidFill>
            <a:schemeClr val="accent1">
              <a:lumMod val="75000"/>
            </a:schemeClr>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accent1">
            <a:lumMod val="50000"/>
          </a:schemeClr>
        </a:buClr>
        <a:buSzPct val="100000"/>
        <a:buFont typeface="Arial" pitchFamily="34" charset="0"/>
        <a:buChar char="▪"/>
        <a:defRPr sz="3200" kern="1200">
          <a:solidFill>
            <a:schemeClr val="tx1"/>
          </a:solidFill>
          <a:latin typeface="+mn-lt"/>
          <a:ea typeface="+mn-ea"/>
          <a:cs typeface="+mn-cs"/>
        </a:defRPr>
      </a:lvl1pPr>
      <a:lvl2pPr marL="445770" indent="-171450" algn="l" defTabSz="685800" rtl="0" eaLnBrk="1" latinLnBrk="0" hangingPunct="1">
        <a:lnSpc>
          <a:spcPct val="90000"/>
        </a:lnSpc>
        <a:spcBef>
          <a:spcPts val="600"/>
        </a:spcBef>
        <a:buClr>
          <a:schemeClr val="accent1">
            <a:lumMod val="50000"/>
          </a:schemeClr>
        </a:buClr>
        <a:buSzPct val="100000"/>
        <a:buFont typeface="Arial" pitchFamily="34" charset="0"/>
        <a:buChar char="▪"/>
        <a:defRPr sz="2800" kern="1200">
          <a:solidFill>
            <a:schemeClr val="tx1"/>
          </a:solidFill>
          <a:latin typeface="+mn-lt"/>
          <a:ea typeface="+mn-ea"/>
          <a:cs typeface="+mn-cs"/>
        </a:defRPr>
      </a:lvl2pPr>
      <a:lvl3pPr marL="685800" indent="-171450" algn="l" defTabSz="685800" rtl="0" eaLnBrk="1" latinLnBrk="0" hangingPunct="1">
        <a:lnSpc>
          <a:spcPct val="90000"/>
        </a:lnSpc>
        <a:spcBef>
          <a:spcPts val="600"/>
        </a:spcBef>
        <a:buClr>
          <a:schemeClr val="accent1">
            <a:lumMod val="50000"/>
          </a:schemeClr>
        </a:buClr>
        <a:buSzPct val="100000"/>
        <a:buFont typeface="Arial" pitchFamily="34" charset="0"/>
        <a:buChar char="▪"/>
        <a:defRPr sz="2800" kern="1200">
          <a:solidFill>
            <a:schemeClr val="tx1"/>
          </a:solidFill>
          <a:latin typeface="+mn-lt"/>
          <a:ea typeface="+mn-ea"/>
          <a:cs typeface="+mn-cs"/>
        </a:defRPr>
      </a:lvl3pPr>
      <a:lvl4pPr marL="89154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4pPr>
      <a:lvl5pPr marL="109728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5pPr>
      <a:lvl6pPr marL="126873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xml"/><Relationship Id="rId1" Type="http://schemas.openxmlformats.org/officeDocument/2006/relationships/slideLayout" Target="../slideLayouts/slideLayout3.xml"/><Relationship Id="rId4" Type="http://schemas.openxmlformats.org/officeDocument/2006/relationships/hyperlink" Target="https://sites.google.com/view/nmhsdscorecard/goal-1/child-support"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Ancora_Waiter.jpg" TargetMode="External"/><Relationship Id="rId2" Type="http://schemas.openxmlformats.org/officeDocument/2006/relationships/image" Target="../media/image14.jpg"/><Relationship Id="rId1" Type="http://schemas.openxmlformats.org/officeDocument/2006/relationships/slideLayout" Target="../slideLayouts/slideLayout5.xml"/><Relationship Id="rId5" Type="http://schemas.openxmlformats.org/officeDocument/2006/relationships/hyperlink" Target="https://www.flickr.com/photos/wonderlane/24154806331" TargetMode="Externa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govinfo.gov/content/pkg/FR-2020-06-09/pdf/2020-12188.pdf" TargetMode="External"/><Relationship Id="rId1" Type="http://schemas.openxmlformats.org/officeDocument/2006/relationships/slideLayout" Target="../slideLayouts/slideLayout5.xml"/><Relationship Id="rId4" Type="http://schemas.openxmlformats.org/officeDocument/2006/relationships/hyperlink" Target="https://pixnio.com/science/medical-science/immunization-is-one-of-the-most-important-things-a-parent-can-do-to-protect-their-childrens-health"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nmba.org/cms/wp-content/uploads/2022/08/StepUp%20PSA%20ENGLISH%2030sec%208-12.mp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813662"/>
            <a:ext cx="11125200" cy="1262017"/>
          </a:xfrm>
        </p:spPr>
        <p:txBody>
          <a:bodyPr>
            <a:normAutofit fontScale="90000"/>
          </a:bodyPr>
          <a:lstStyle/>
          <a:p>
            <a:pPr>
              <a:lnSpc>
                <a:spcPct val="100000"/>
              </a:lnSpc>
            </a:pPr>
            <a:r>
              <a:rPr lang="en-US" sz="4400" dirty="0"/>
              <a:t>Child Support Guidelines Review Commission </a:t>
            </a:r>
            <a:br>
              <a:rPr lang="en-US" sz="4400" dirty="0"/>
            </a:br>
            <a:r>
              <a:rPr lang="en-US" sz="4400" dirty="0"/>
              <a:t>2022</a:t>
            </a:r>
            <a:endParaRPr lang="en-US" dirty="0"/>
          </a:p>
        </p:txBody>
      </p:sp>
      <p:sp>
        <p:nvSpPr>
          <p:cNvPr id="3" name="Subtitle 2"/>
          <p:cNvSpPr>
            <a:spLocks noGrp="1"/>
          </p:cNvSpPr>
          <p:nvPr>
            <p:ph type="subTitle" idx="1"/>
          </p:nvPr>
        </p:nvSpPr>
        <p:spPr>
          <a:xfrm>
            <a:off x="672193" y="5806555"/>
            <a:ext cx="11125200" cy="571500"/>
          </a:xfrm>
        </p:spPr>
        <p:txBody>
          <a:bodyPr anchor="ctr">
            <a:normAutofit/>
          </a:bodyPr>
          <a:lstStyle/>
          <a:p>
            <a:r>
              <a:rPr lang="en-US" sz="2500" dirty="0"/>
              <a:t>		</a:t>
            </a:r>
          </a:p>
        </p:txBody>
      </p:sp>
      <p:pic>
        <p:nvPicPr>
          <p:cNvPr id="10" name="Picture Placeholder 9">
            <a:extLst>
              <a:ext uri="{FF2B5EF4-FFF2-40B4-BE49-F238E27FC236}">
                <a16:creationId xmlns:a16="http://schemas.microsoft.com/office/drawing/2014/main" id="{519B916A-0A69-4983-A166-73EEB596E283}"/>
              </a:ext>
            </a:extLst>
          </p:cNvPr>
          <p:cNvPicPr>
            <a:picLocks noGrp="1" noChangeAspect="1"/>
          </p:cNvPicPr>
          <p:nvPr>
            <p:ph type="pic" idx="11"/>
          </p:nvPr>
        </p:nvPicPr>
        <p:blipFill>
          <a:blip r:embed="rId3" cstate="screen">
            <a:extLst>
              <a:ext uri="{28A0092B-C50C-407E-A947-70E740481C1C}">
                <a14:useLocalDpi xmlns:a14="http://schemas.microsoft.com/office/drawing/2010/main"/>
              </a:ext>
            </a:extLst>
          </a:blip>
          <a:srcRect l="11380" r="11380"/>
          <a:stretch>
            <a:fillRect/>
          </a:stretch>
        </p:blipFill>
        <p:spPr/>
      </p:pic>
      <p:pic>
        <p:nvPicPr>
          <p:cNvPr id="34" name="Picture Placeholder 33" descr="A close up of a girl smiling and posing for the camera&#10;&#10;Description generated with very high confidence">
            <a:extLst>
              <a:ext uri="{FF2B5EF4-FFF2-40B4-BE49-F238E27FC236}">
                <a16:creationId xmlns:a16="http://schemas.microsoft.com/office/drawing/2014/main" id="{263C2113-86DB-4F1E-8FD7-896AD385032F}"/>
              </a:ext>
            </a:extLst>
          </p:cNvPr>
          <p:cNvPicPr>
            <a:picLocks noGrp="1" noChangeAspect="1"/>
          </p:cNvPicPr>
          <p:nvPr>
            <p:ph type="pic" idx="12"/>
          </p:nvPr>
        </p:nvPicPr>
        <p:blipFill>
          <a:blip r:embed="rId4" cstate="screen">
            <a:extLst>
              <a:ext uri="{28A0092B-C50C-407E-A947-70E740481C1C}">
                <a14:useLocalDpi xmlns:a14="http://schemas.microsoft.com/office/drawing/2010/main"/>
              </a:ext>
            </a:extLst>
          </a:blip>
          <a:srcRect/>
          <a:stretch>
            <a:fillRect/>
          </a:stretch>
        </p:blipFill>
        <p:spPr/>
      </p:pic>
      <p:pic>
        <p:nvPicPr>
          <p:cNvPr id="18" name="Picture Placeholder 17" descr="A picture containing person, woman, wall&#10;&#10;Description generated with very high confidence">
            <a:extLst>
              <a:ext uri="{FF2B5EF4-FFF2-40B4-BE49-F238E27FC236}">
                <a16:creationId xmlns:a16="http://schemas.microsoft.com/office/drawing/2014/main" id="{0452C790-FAAE-48A4-90C1-D4769507B0CA}"/>
              </a:ext>
            </a:extLst>
          </p:cNvPr>
          <p:cNvPicPr>
            <a:picLocks noGrp="1" noChangeAspect="1"/>
          </p:cNvPicPr>
          <p:nvPr>
            <p:ph type="pic" idx="10"/>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7082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D005-447D-4B88-92B9-1EC8383A0088}"/>
              </a:ext>
            </a:extLst>
          </p:cNvPr>
          <p:cNvSpPr>
            <a:spLocks noGrp="1"/>
          </p:cNvSpPr>
          <p:nvPr>
            <p:ph type="title"/>
          </p:nvPr>
        </p:nvSpPr>
        <p:spPr/>
        <p:txBody>
          <a:bodyPr/>
          <a:lstStyle/>
          <a:p>
            <a:r>
              <a:rPr lang="en-US" dirty="0"/>
              <a:t>Enforcement action success</a:t>
            </a:r>
          </a:p>
        </p:txBody>
      </p:sp>
      <p:sp>
        <p:nvSpPr>
          <p:cNvPr id="3" name="Content Placeholder 2">
            <a:extLst>
              <a:ext uri="{FF2B5EF4-FFF2-40B4-BE49-F238E27FC236}">
                <a16:creationId xmlns:a16="http://schemas.microsoft.com/office/drawing/2014/main" id="{7AFBB723-BA66-4843-BFFD-06EDDDD71D73}"/>
              </a:ext>
            </a:extLst>
          </p:cNvPr>
          <p:cNvSpPr>
            <a:spLocks noGrp="1"/>
          </p:cNvSpPr>
          <p:nvPr>
            <p:ph idx="1"/>
          </p:nvPr>
        </p:nvSpPr>
        <p:spPr>
          <a:xfrm>
            <a:off x="701226" y="1600200"/>
            <a:ext cx="3974147" cy="4457700"/>
          </a:xfrm>
        </p:spPr>
        <p:txBody>
          <a:bodyPr>
            <a:normAutofit/>
          </a:bodyPr>
          <a:lstStyle/>
          <a:p>
            <a:r>
              <a:rPr lang="en-US" dirty="0"/>
              <a:t>Orders to Show Cause may result in Bench Warrants for failure to pay child support</a:t>
            </a:r>
          </a:p>
          <a:p>
            <a:r>
              <a:rPr lang="en-US" dirty="0"/>
              <a:t>Bench Warrants or Arrests may result in one-time payments</a:t>
            </a:r>
          </a:p>
        </p:txBody>
      </p:sp>
      <p:sp>
        <p:nvSpPr>
          <p:cNvPr id="4" name="Slide Number Placeholder 3">
            <a:extLst>
              <a:ext uri="{FF2B5EF4-FFF2-40B4-BE49-F238E27FC236}">
                <a16:creationId xmlns:a16="http://schemas.microsoft.com/office/drawing/2014/main" id="{FF2C3F5D-CD66-44E3-8503-8C6D93D58E76}"/>
              </a:ext>
            </a:extLst>
          </p:cNvPr>
          <p:cNvSpPr>
            <a:spLocks noGrp="1"/>
          </p:cNvSpPr>
          <p:nvPr>
            <p:ph type="sldNum" sz="quarter" idx="12"/>
          </p:nvPr>
        </p:nvSpPr>
        <p:spPr/>
        <p:txBody>
          <a:bodyPr/>
          <a:lstStyle/>
          <a:p>
            <a:fld id="{1654B4FF-F69B-2342-AEB2-F78AA039659D}" type="slidenum">
              <a:rPr lang="en-US" smtClean="0"/>
              <a:t>10</a:t>
            </a:fld>
            <a:endParaRPr lang="en-US"/>
          </a:p>
        </p:txBody>
      </p:sp>
      <p:pic>
        <p:nvPicPr>
          <p:cNvPr id="6" name="Picture 5">
            <a:extLst>
              <a:ext uri="{FF2B5EF4-FFF2-40B4-BE49-F238E27FC236}">
                <a16:creationId xmlns:a16="http://schemas.microsoft.com/office/drawing/2014/main" id="{4C08951E-B142-4113-976C-0A8FE5F1ACF8}"/>
              </a:ext>
            </a:extLst>
          </p:cNvPr>
          <p:cNvPicPr>
            <a:picLocks noChangeAspect="1"/>
          </p:cNvPicPr>
          <p:nvPr/>
        </p:nvPicPr>
        <p:blipFill>
          <a:blip r:embed="rId3"/>
          <a:stretch>
            <a:fillRect/>
          </a:stretch>
        </p:blipFill>
        <p:spPr>
          <a:xfrm>
            <a:off x="5087325" y="1629833"/>
            <a:ext cx="6403450" cy="4025900"/>
          </a:xfrm>
          <a:prstGeom prst="rect">
            <a:avLst/>
          </a:prstGeom>
          <a:ln>
            <a:solidFill>
              <a:schemeClr val="accent1"/>
            </a:solidFill>
          </a:ln>
        </p:spPr>
      </p:pic>
      <p:sp>
        <p:nvSpPr>
          <p:cNvPr id="7" name="TextBox 6">
            <a:extLst>
              <a:ext uri="{FF2B5EF4-FFF2-40B4-BE49-F238E27FC236}">
                <a16:creationId xmlns:a16="http://schemas.microsoft.com/office/drawing/2014/main" id="{85DB9234-57F7-4394-8601-6732E2C8E585}"/>
              </a:ext>
            </a:extLst>
          </p:cNvPr>
          <p:cNvSpPr txBox="1"/>
          <p:nvPr/>
        </p:nvSpPr>
        <p:spPr>
          <a:xfrm>
            <a:off x="5201979" y="5228167"/>
            <a:ext cx="1285260" cy="276999"/>
          </a:xfrm>
          <a:prstGeom prst="rect">
            <a:avLst/>
          </a:prstGeom>
          <a:solidFill>
            <a:schemeClr val="accent1">
              <a:lumMod val="20000"/>
              <a:lumOff val="80000"/>
            </a:schemeClr>
          </a:solidFill>
        </p:spPr>
        <p:txBody>
          <a:bodyPr wrap="square" rtlCol="0">
            <a:spAutoFit/>
          </a:bodyPr>
          <a:lstStyle/>
          <a:p>
            <a:r>
              <a:rPr lang="en-US" sz="1200" b="1" dirty="0"/>
              <a:t>CSED 2017 Study</a:t>
            </a:r>
          </a:p>
        </p:txBody>
      </p:sp>
    </p:spTree>
    <p:extLst>
      <p:ext uri="{BB962C8B-B14F-4D97-AF65-F5344CB8AC3E}">
        <p14:creationId xmlns:p14="http://schemas.microsoft.com/office/powerpoint/2010/main" val="423067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7B9F-4A85-403F-B28C-5CF64B0DA177}"/>
              </a:ext>
            </a:extLst>
          </p:cNvPr>
          <p:cNvSpPr>
            <a:spLocks noGrp="1"/>
          </p:cNvSpPr>
          <p:nvPr>
            <p:ph type="title"/>
          </p:nvPr>
        </p:nvSpPr>
        <p:spPr/>
        <p:txBody>
          <a:bodyPr>
            <a:normAutofit fontScale="90000"/>
          </a:bodyPr>
          <a:lstStyle/>
          <a:p>
            <a:r>
              <a:rPr lang="en-US" dirty="0"/>
              <a:t>Child support collections &amp; sources</a:t>
            </a:r>
            <a:br>
              <a:rPr lang="en-US" dirty="0"/>
            </a:br>
            <a:r>
              <a:rPr lang="en-US" dirty="0"/>
              <a:t>SFY 2022 - $130.3M</a:t>
            </a:r>
          </a:p>
        </p:txBody>
      </p:sp>
      <p:sp>
        <p:nvSpPr>
          <p:cNvPr id="4" name="Slide Number Placeholder 3">
            <a:extLst>
              <a:ext uri="{FF2B5EF4-FFF2-40B4-BE49-F238E27FC236}">
                <a16:creationId xmlns:a16="http://schemas.microsoft.com/office/drawing/2014/main" id="{30FEE619-9A50-4872-AAEA-A9C2ED467655}"/>
              </a:ext>
            </a:extLst>
          </p:cNvPr>
          <p:cNvSpPr>
            <a:spLocks noGrp="1"/>
          </p:cNvSpPr>
          <p:nvPr>
            <p:ph type="sldNum" sz="quarter" idx="12"/>
          </p:nvPr>
        </p:nvSpPr>
        <p:spPr/>
        <p:txBody>
          <a:bodyPr/>
          <a:lstStyle/>
          <a:p>
            <a:fld id="{1654B4FF-F69B-2342-AEB2-F78AA039659D}" type="slidenum">
              <a:rPr lang="en-US" smtClean="0"/>
              <a:t>11</a:t>
            </a:fld>
            <a:endParaRPr lang="en-US"/>
          </a:p>
        </p:txBody>
      </p:sp>
      <p:graphicFrame>
        <p:nvGraphicFramePr>
          <p:cNvPr id="5" name="Content Placeholder 4">
            <a:extLst>
              <a:ext uri="{FF2B5EF4-FFF2-40B4-BE49-F238E27FC236}">
                <a16:creationId xmlns:a16="http://schemas.microsoft.com/office/drawing/2014/main" id="{C30D317E-292E-49CC-91DC-B92AFD5691B2}"/>
              </a:ext>
            </a:extLst>
          </p:cNvPr>
          <p:cNvGraphicFramePr>
            <a:graphicFrameLocks noGrp="1"/>
          </p:cNvGraphicFramePr>
          <p:nvPr>
            <p:ph idx="1"/>
            <p:extLst>
              <p:ext uri="{D42A27DB-BD31-4B8C-83A1-F6EECF244321}">
                <p14:modId xmlns:p14="http://schemas.microsoft.com/office/powerpoint/2010/main" val="4012923532"/>
              </p:ext>
            </p:extLst>
          </p:nvPr>
        </p:nvGraphicFramePr>
        <p:xfrm>
          <a:off x="248355" y="1563511"/>
          <a:ext cx="9245600" cy="507068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FD48205F-BE04-4A62-80BD-847828451777}"/>
              </a:ext>
            </a:extLst>
          </p:cNvPr>
          <p:cNvPicPr>
            <a:picLocks noChangeAspect="1"/>
          </p:cNvPicPr>
          <p:nvPr/>
        </p:nvPicPr>
        <p:blipFill>
          <a:blip r:embed="rId3"/>
          <a:stretch>
            <a:fillRect/>
          </a:stretch>
        </p:blipFill>
        <p:spPr>
          <a:xfrm>
            <a:off x="8965880" y="1449211"/>
            <a:ext cx="3144596" cy="2474913"/>
          </a:xfrm>
          <a:prstGeom prst="rect">
            <a:avLst/>
          </a:prstGeom>
        </p:spPr>
      </p:pic>
      <p:sp>
        <p:nvSpPr>
          <p:cNvPr id="6" name="TextBox 5">
            <a:extLst>
              <a:ext uri="{FF2B5EF4-FFF2-40B4-BE49-F238E27FC236}">
                <a16:creationId xmlns:a16="http://schemas.microsoft.com/office/drawing/2014/main" id="{3D90EA2D-E09C-4699-93CB-2A935B4B477F}"/>
              </a:ext>
            </a:extLst>
          </p:cNvPr>
          <p:cNvSpPr txBox="1"/>
          <p:nvPr/>
        </p:nvSpPr>
        <p:spPr>
          <a:xfrm>
            <a:off x="9697155" y="3924124"/>
            <a:ext cx="1885245" cy="646331"/>
          </a:xfrm>
          <a:prstGeom prst="rect">
            <a:avLst/>
          </a:prstGeom>
          <a:noFill/>
        </p:spPr>
        <p:txBody>
          <a:bodyPr wrap="square" rtlCol="0">
            <a:spAutoFit/>
          </a:bodyPr>
          <a:lstStyle/>
          <a:p>
            <a:r>
              <a:rPr lang="en-US" dirty="0">
                <a:hlinkClick r:id="rId4"/>
              </a:rPr>
              <a:t>HSD Scorecard Measures</a:t>
            </a:r>
            <a:endParaRPr lang="en-US" dirty="0"/>
          </a:p>
        </p:txBody>
      </p:sp>
    </p:spTree>
    <p:extLst>
      <p:ext uri="{BB962C8B-B14F-4D97-AF65-F5344CB8AC3E}">
        <p14:creationId xmlns:p14="http://schemas.microsoft.com/office/powerpoint/2010/main" val="364740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7B9F-4A85-403F-B28C-5CF64B0DA177}"/>
              </a:ext>
            </a:extLst>
          </p:cNvPr>
          <p:cNvSpPr>
            <a:spLocks noGrp="1"/>
          </p:cNvSpPr>
          <p:nvPr>
            <p:ph type="title"/>
          </p:nvPr>
        </p:nvSpPr>
        <p:spPr/>
        <p:txBody>
          <a:bodyPr>
            <a:normAutofit fontScale="90000"/>
          </a:bodyPr>
          <a:lstStyle/>
          <a:p>
            <a:r>
              <a:rPr lang="en-US" dirty="0"/>
              <a:t>Child support collections &amp; sources</a:t>
            </a:r>
            <a:br>
              <a:rPr lang="en-US" dirty="0"/>
            </a:br>
            <a:r>
              <a:rPr lang="en-US" dirty="0"/>
              <a:t>SFY 2021 - $147.5M</a:t>
            </a:r>
          </a:p>
        </p:txBody>
      </p:sp>
      <p:sp>
        <p:nvSpPr>
          <p:cNvPr id="4" name="Slide Number Placeholder 3">
            <a:extLst>
              <a:ext uri="{FF2B5EF4-FFF2-40B4-BE49-F238E27FC236}">
                <a16:creationId xmlns:a16="http://schemas.microsoft.com/office/drawing/2014/main" id="{30FEE619-9A50-4872-AAEA-A9C2ED467655}"/>
              </a:ext>
            </a:extLst>
          </p:cNvPr>
          <p:cNvSpPr>
            <a:spLocks noGrp="1"/>
          </p:cNvSpPr>
          <p:nvPr>
            <p:ph type="sldNum" sz="quarter" idx="12"/>
          </p:nvPr>
        </p:nvSpPr>
        <p:spPr/>
        <p:txBody>
          <a:bodyPr/>
          <a:lstStyle/>
          <a:p>
            <a:fld id="{1654B4FF-F69B-2342-AEB2-F78AA039659D}" type="slidenum">
              <a:rPr lang="en-US" smtClean="0"/>
              <a:t>12</a:t>
            </a:fld>
            <a:endParaRPr lang="en-US"/>
          </a:p>
        </p:txBody>
      </p:sp>
      <p:graphicFrame>
        <p:nvGraphicFramePr>
          <p:cNvPr id="5" name="Content Placeholder 4">
            <a:extLst>
              <a:ext uri="{FF2B5EF4-FFF2-40B4-BE49-F238E27FC236}">
                <a16:creationId xmlns:a16="http://schemas.microsoft.com/office/drawing/2014/main" id="{C30D317E-292E-49CC-91DC-B92AFD5691B2}"/>
              </a:ext>
            </a:extLst>
          </p:cNvPr>
          <p:cNvGraphicFramePr>
            <a:graphicFrameLocks noGrp="1"/>
          </p:cNvGraphicFramePr>
          <p:nvPr>
            <p:ph idx="1"/>
          </p:nvPr>
        </p:nvGraphicFramePr>
        <p:xfrm>
          <a:off x="609600" y="1518920"/>
          <a:ext cx="10972800" cy="4881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C1EF7625-020B-4AA6-91F2-2FF633444563}"/>
              </a:ext>
            </a:extLst>
          </p:cNvPr>
          <p:cNvGraphicFramePr>
            <a:graphicFrameLocks/>
          </p:cNvGraphicFramePr>
          <p:nvPr>
            <p:extLst>
              <p:ext uri="{D42A27DB-BD31-4B8C-83A1-F6EECF244321}">
                <p14:modId xmlns:p14="http://schemas.microsoft.com/office/powerpoint/2010/main" val="649019821"/>
              </p:ext>
            </p:extLst>
          </p:nvPr>
        </p:nvGraphicFramePr>
        <p:xfrm>
          <a:off x="365760" y="1518920"/>
          <a:ext cx="11460479" cy="5135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61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A2F0-5777-4051-BC26-C5813E8AC371}"/>
              </a:ext>
            </a:extLst>
          </p:cNvPr>
          <p:cNvSpPr>
            <a:spLocks noGrp="1"/>
          </p:cNvSpPr>
          <p:nvPr>
            <p:ph type="title"/>
          </p:nvPr>
        </p:nvSpPr>
        <p:spPr/>
        <p:txBody>
          <a:bodyPr>
            <a:normAutofit/>
          </a:bodyPr>
          <a:lstStyle/>
          <a:p>
            <a:r>
              <a:rPr lang="en-US" dirty="0"/>
              <a:t>Actual Hours Worked – private industries	</a:t>
            </a:r>
          </a:p>
        </p:txBody>
      </p:sp>
      <p:sp>
        <p:nvSpPr>
          <p:cNvPr id="3" name="Content Placeholder 2">
            <a:extLst>
              <a:ext uri="{FF2B5EF4-FFF2-40B4-BE49-F238E27FC236}">
                <a16:creationId xmlns:a16="http://schemas.microsoft.com/office/drawing/2014/main" id="{DB26C966-68C1-45C6-8BFB-1E0E152D3A97}"/>
              </a:ext>
            </a:extLst>
          </p:cNvPr>
          <p:cNvSpPr>
            <a:spLocks noGrp="1"/>
          </p:cNvSpPr>
          <p:nvPr>
            <p:ph sz="half" idx="1"/>
          </p:nvPr>
        </p:nvSpPr>
        <p:spPr>
          <a:xfrm>
            <a:off x="533400" y="1709929"/>
            <a:ext cx="5486400" cy="4466843"/>
          </a:xfrm>
        </p:spPr>
        <p:txBody>
          <a:bodyPr>
            <a:normAutofit/>
          </a:bodyPr>
          <a:lstStyle/>
          <a:p>
            <a:r>
              <a:rPr lang="en-US" dirty="0"/>
              <a:t>National Data </a:t>
            </a:r>
          </a:p>
          <a:p>
            <a:pPr lvl="1"/>
            <a:r>
              <a:rPr lang="en-US" dirty="0"/>
              <a:t>Average 34.6 hrs. p/week</a:t>
            </a:r>
          </a:p>
          <a:p>
            <a:pPr lvl="2"/>
            <a:r>
              <a:rPr lang="en-US" dirty="0"/>
              <a:t>30.1 hrs. p/week retail trade</a:t>
            </a:r>
          </a:p>
          <a:p>
            <a:pPr lvl="2"/>
            <a:r>
              <a:rPr lang="en-US" dirty="0"/>
              <a:t>25.9 hrs. p/week leisure and hospitality industry</a:t>
            </a:r>
          </a:p>
        </p:txBody>
      </p:sp>
      <p:sp>
        <p:nvSpPr>
          <p:cNvPr id="4" name="Content Placeholder 3">
            <a:extLst>
              <a:ext uri="{FF2B5EF4-FFF2-40B4-BE49-F238E27FC236}">
                <a16:creationId xmlns:a16="http://schemas.microsoft.com/office/drawing/2014/main" id="{90CDE214-AC4A-40FF-871F-D8F2C72D4724}"/>
              </a:ext>
            </a:extLst>
          </p:cNvPr>
          <p:cNvSpPr>
            <a:spLocks noGrp="1"/>
          </p:cNvSpPr>
          <p:nvPr>
            <p:ph sz="half" idx="2"/>
          </p:nvPr>
        </p:nvSpPr>
        <p:spPr>
          <a:xfrm>
            <a:off x="6172200" y="1600200"/>
            <a:ext cx="5486400" cy="4576571"/>
          </a:xfrm>
        </p:spPr>
        <p:txBody>
          <a:bodyPr>
            <a:normAutofit/>
          </a:bodyPr>
          <a:lstStyle/>
          <a:p>
            <a:r>
              <a:rPr lang="en-US" dirty="0"/>
              <a:t>New Mexico</a:t>
            </a:r>
          </a:p>
          <a:p>
            <a:pPr lvl="1"/>
            <a:r>
              <a:rPr lang="en-US" dirty="0"/>
              <a:t>Average 34.1 hrs. p/week (private non-farm payrolls)</a:t>
            </a:r>
          </a:p>
          <a:p>
            <a:pPr lvl="2"/>
            <a:endParaRPr lang="en-US" dirty="0"/>
          </a:p>
        </p:txBody>
      </p:sp>
      <p:sp>
        <p:nvSpPr>
          <p:cNvPr id="5" name="Slide Number Placeholder 4">
            <a:extLst>
              <a:ext uri="{FF2B5EF4-FFF2-40B4-BE49-F238E27FC236}">
                <a16:creationId xmlns:a16="http://schemas.microsoft.com/office/drawing/2014/main" id="{1764AC56-EDA1-4562-B074-C75678396558}"/>
              </a:ext>
            </a:extLst>
          </p:cNvPr>
          <p:cNvSpPr>
            <a:spLocks noGrp="1"/>
          </p:cNvSpPr>
          <p:nvPr>
            <p:ph type="sldNum" sz="quarter" idx="12"/>
          </p:nvPr>
        </p:nvSpPr>
        <p:spPr/>
        <p:txBody>
          <a:bodyPr/>
          <a:lstStyle/>
          <a:p>
            <a:fld id="{1654B4FF-F69B-2342-AEB2-F78AA039659D}" type="slidenum">
              <a:rPr lang="en-US" smtClean="0"/>
              <a:t>13</a:t>
            </a:fld>
            <a:endParaRPr lang="en-US"/>
          </a:p>
        </p:txBody>
      </p:sp>
      <p:pic>
        <p:nvPicPr>
          <p:cNvPr id="7" name="Picture 6" descr="A picture containing person, person, indoor, dish&#10;&#10;Description automatically generated">
            <a:extLst>
              <a:ext uri="{FF2B5EF4-FFF2-40B4-BE49-F238E27FC236}">
                <a16:creationId xmlns:a16="http://schemas.microsoft.com/office/drawing/2014/main" id="{A4D63C37-3EBA-4117-91D6-1931E83EF5E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85200" y="3783878"/>
            <a:ext cx="3073400" cy="2305050"/>
          </a:xfrm>
          <a:prstGeom prst="rect">
            <a:avLst/>
          </a:prstGeom>
        </p:spPr>
      </p:pic>
      <p:pic>
        <p:nvPicPr>
          <p:cNvPr id="10" name="Picture 9" descr="A picture containing text, indoor, person, person&#10;&#10;Description automatically generated">
            <a:extLst>
              <a:ext uri="{FF2B5EF4-FFF2-40B4-BE49-F238E27FC236}">
                <a16:creationId xmlns:a16="http://schemas.microsoft.com/office/drawing/2014/main" id="{5CDEC4A4-EBDD-4A75-8108-EF32B26B1D6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273800" y="3275993"/>
            <a:ext cx="3048000" cy="1714500"/>
          </a:xfrm>
          <a:prstGeom prst="rect">
            <a:avLst/>
          </a:prstGeom>
        </p:spPr>
      </p:pic>
    </p:spTree>
    <p:extLst>
      <p:ext uri="{BB962C8B-B14F-4D97-AF65-F5344CB8AC3E}">
        <p14:creationId xmlns:p14="http://schemas.microsoft.com/office/powerpoint/2010/main" val="253600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A2F0-5777-4051-BC26-C5813E8AC371}"/>
              </a:ext>
            </a:extLst>
          </p:cNvPr>
          <p:cNvSpPr>
            <a:spLocks noGrp="1"/>
          </p:cNvSpPr>
          <p:nvPr>
            <p:ph type="title"/>
          </p:nvPr>
        </p:nvSpPr>
        <p:spPr/>
        <p:txBody>
          <a:bodyPr>
            <a:normAutofit/>
          </a:bodyPr>
          <a:lstStyle/>
          <a:p>
            <a:r>
              <a:rPr lang="en-US" dirty="0"/>
              <a:t>History of $5 Medical Support Orders</a:t>
            </a:r>
          </a:p>
        </p:txBody>
      </p:sp>
      <p:sp>
        <p:nvSpPr>
          <p:cNvPr id="3" name="Content Placeholder 2">
            <a:extLst>
              <a:ext uri="{FF2B5EF4-FFF2-40B4-BE49-F238E27FC236}">
                <a16:creationId xmlns:a16="http://schemas.microsoft.com/office/drawing/2014/main" id="{DB26C966-68C1-45C6-8BFB-1E0E152D3A97}"/>
              </a:ext>
            </a:extLst>
          </p:cNvPr>
          <p:cNvSpPr>
            <a:spLocks noGrp="1"/>
          </p:cNvSpPr>
          <p:nvPr>
            <p:ph sz="half" idx="1"/>
          </p:nvPr>
        </p:nvSpPr>
        <p:spPr>
          <a:xfrm>
            <a:off x="533400" y="1709929"/>
            <a:ext cx="8061960" cy="4466843"/>
          </a:xfrm>
        </p:spPr>
        <p:txBody>
          <a:bodyPr>
            <a:normAutofit/>
          </a:bodyPr>
          <a:lstStyle/>
          <a:p>
            <a:r>
              <a:rPr lang="en-US" sz="2400" dirty="0"/>
              <a:t>2009 NM SB 57 - Amended the Mandatory Medical Support Act, Section 40-RC-3/4 NMSA 1978 to allow for cash medical support when health insurance is not available </a:t>
            </a:r>
          </a:p>
          <a:p>
            <a:pPr lvl="1"/>
            <a:r>
              <a:rPr lang="en-US" sz="2000" dirty="0"/>
              <a:t>Federal regulations at that time required cash medical support to be ordered when private health insurance is not provided for minor children</a:t>
            </a:r>
          </a:p>
          <a:p>
            <a:r>
              <a:rPr lang="en-US" sz="2400" dirty="0"/>
              <a:t>The 2016 Federal Office of Child Support Enforcement (OCSE) Flexibility, Efficiency, and Modernization Act </a:t>
            </a:r>
            <a:r>
              <a:rPr lang="en-US" sz="2400" dirty="0">
                <a:hlinkClick r:id="rId2"/>
              </a:rPr>
              <a:t>(FEM) Final Rule </a:t>
            </a:r>
            <a:r>
              <a:rPr lang="en-US" sz="2400" dirty="0"/>
              <a:t>redefined Health Care Coverage to include private health insurance and public health care coverage and </a:t>
            </a:r>
            <a:r>
              <a:rPr lang="en-US" sz="2400" b="1" dirty="0"/>
              <a:t>no longer required </a:t>
            </a:r>
            <a:r>
              <a:rPr lang="en-US" sz="2400" dirty="0"/>
              <a:t>to seek cash medical support for those children who were covered by a public health plan such as Medicaid</a:t>
            </a:r>
          </a:p>
          <a:p>
            <a:endParaRPr lang="en-US" sz="2800" dirty="0"/>
          </a:p>
          <a:p>
            <a:pPr lvl="1"/>
            <a:endParaRPr lang="en-US" sz="2400" dirty="0"/>
          </a:p>
          <a:p>
            <a:pPr lvl="1"/>
            <a:endParaRPr lang="en-US" sz="2400" dirty="0"/>
          </a:p>
        </p:txBody>
      </p:sp>
      <p:sp>
        <p:nvSpPr>
          <p:cNvPr id="5" name="Slide Number Placeholder 4">
            <a:extLst>
              <a:ext uri="{FF2B5EF4-FFF2-40B4-BE49-F238E27FC236}">
                <a16:creationId xmlns:a16="http://schemas.microsoft.com/office/drawing/2014/main" id="{1764AC56-EDA1-4562-B074-C75678396558}"/>
              </a:ext>
            </a:extLst>
          </p:cNvPr>
          <p:cNvSpPr>
            <a:spLocks noGrp="1"/>
          </p:cNvSpPr>
          <p:nvPr>
            <p:ph type="sldNum" sz="quarter" idx="12"/>
          </p:nvPr>
        </p:nvSpPr>
        <p:spPr/>
        <p:txBody>
          <a:bodyPr/>
          <a:lstStyle/>
          <a:p>
            <a:fld id="{1654B4FF-F69B-2342-AEB2-F78AA039659D}" type="slidenum">
              <a:rPr lang="en-US" smtClean="0"/>
              <a:t>14</a:t>
            </a:fld>
            <a:endParaRPr lang="en-US"/>
          </a:p>
        </p:txBody>
      </p:sp>
      <p:pic>
        <p:nvPicPr>
          <p:cNvPr id="11" name="Picture 10">
            <a:extLst>
              <a:ext uri="{FF2B5EF4-FFF2-40B4-BE49-F238E27FC236}">
                <a16:creationId xmlns:a16="http://schemas.microsoft.com/office/drawing/2014/main" id="{FCD8E660-F9DA-4F48-8039-093B21A674C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05520" y="1844398"/>
            <a:ext cx="3174639" cy="2098952"/>
          </a:xfrm>
          <a:prstGeom prst="rect">
            <a:avLst/>
          </a:prstGeom>
        </p:spPr>
      </p:pic>
    </p:spTree>
    <p:extLst>
      <p:ext uri="{BB962C8B-B14F-4D97-AF65-F5344CB8AC3E}">
        <p14:creationId xmlns:p14="http://schemas.microsoft.com/office/powerpoint/2010/main" val="223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6BA8-8829-4B91-8AE4-C2B48214497E}"/>
              </a:ext>
            </a:extLst>
          </p:cNvPr>
          <p:cNvSpPr>
            <a:spLocks noGrp="1"/>
          </p:cNvSpPr>
          <p:nvPr>
            <p:ph type="title"/>
          </p:nvPr>
        </p:nvSpPr>
        <p:spPr/>
        <p:txBody>
          <a:bodyPr>
            <a:normAutofit fontScale="90000"/>
          </a:bodyPr>
          <a:lstStyle/>
          <a:p>
            <a:r>
              <a:rPr lang="en-US" dirty="0">
                <a:ea typeface="Calibri" panose="020F0502020204030204" pitchFamily="34" charset="0"/>
                <a:cs typeface="Times New Roman" panose="02020603050405020304" pitchFamily="18" charset="0"/>
              </a:rPr>
              <a:t>Incorporating Self Support Reserve in guideline schedule</a:t>
            </a:r>
            <a:br>
              <a:rPr lang="en-US" dirty="0">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8C9B4EA-BE0D-4AA5-A8D7-7A4B3D515958}"/>
              </a:ext>
            </a:extLst>
          </p:cNvPr>
          <p:cNvSpPr>
            <a:spLocks noGrp="1"/>
          </p:cNvSpPr>
          <p:nvPr>
            <p:ph idx="1"/>
          </p:nvPr>
        </p:nvSpPr>
        <p:spPr>
          <a:xfrm>
            <a:off x="336144" y="1430028"/>
            <a:ext cx="4855616" cy="5223579"/>
          </a:xfrm>
        </p:spPr>
        <p:txBody>
          <a:bodyPr>
            <a:normAutofit fontScale="55000" lnSpcReduction="20000"/>
          </a:bodyPr>
          <a:lstStyle/>
          <a:p>
            <a:r>
              <a:rPr lang="en-US" dirty="0">
                <a:highlight>
                  <a:srgbClr val="D0D8E8"/>
                </a:highlight>
              </a:rPr>
              <a:t>Self Support Reserve (SSR) </a:t>
            </a:r>
            <a:r>
              <a:rPr lang="en-US" dirty="0"/>
              <a:t>considers the subsistence needs of obligated parents</a:t>
            </a:r>
          </a:p>
          <a:p>
            <a:pPr lvl="1"/>
            <a:r>
              <a:rPr lang="en-US" dirty="0"/>
              <a:t>Custodian’s income does not increase the order – assumes CP’s income is $0</a:t>
            </a:r>
          </a:p>
          <a:p>
            <a:pPr lvl="1"/>
            <a:r>
              <a:rPr lang="en-US" dirty="0"/>
              <a:t>2018 Commission recommended using the </a:t>
            </a:r>
            <a:r>
              <a:rPr lang="en-US" dirty="0">
                <a:highlight>
                  <a:srgbClr val="D0D8E8"/>
                </a:highlight>
              </a:rPr>
              <a:t>SSR and assume CP has no income when obligated parent’s income and # of children fall into the SSR.</a:t>
            </a:r>
            <a:r>
              <a:rPr lang="en-US" dirty="0"/>
              <a:t>, but didn’t make it into legislation</a:t>
            </a:r>
          </a:p>
          <a:p>
            <a:pPr lvl="1"/>
            <a:r>
              <a:rPr lang="en-US" dirty="0"/>
              <a:t>Setting right-sized orders encourages employment in the formal economy instead of the underground economy</a:t>
            </a:r>
          </a:p>
          <a:p>
            <a:r>
              <a:rPr lang="en-US" dirty="0">
                <a:highlight>
                  <a:srgbClr val="D0D8E8"/>
                </a:highlight>
              </a:rPr>
              <a:t>SSR example set @ Federal Poverty Guidelines (FPG) x NM price parity</a:t>
            </a:r>
            <a:r>
              <a:rPr lang="en-US" dirty="0"/>
              <a:t>: Each parent earns $1,250 per month, order would be:</a:t>
            </a:r>
          </a:p>
          <a:p>
            <a:pPr lvl="1"/>
            <a:r>
              <a:rPr lang="en-US" dirty="0"/>
              <a:t> </a:t>
            </a:r>
            <a:r>
              <a:rPr lang="en-US" sz="2900" dirty="0"/>
              <a:t>$60 for one child or,</a:t>
            </a:r>
          </a:p>
          <a:p>
            <a:pPr lvl="1"/>
            <a:r>
              <a:rPr lang="en-US" sz="2900" dirty="0"/>
              <a:t> $75 for two children</a:t>
            </a:r>
          </a:p>
          <a:p>
            <a:r>
              <a:rPr lang="en-US" dirty="0"/>
              <a:t>NM existing example: Each parent earns $1,250 per month for total $2,500 combined income, order would be:</a:t>
            </a:r>
          </a:p>
          <a:p>
            <a:pPr lvl="1"/>
            <a:r>
              <a:rPr lang="en-US" sz="2900" dirty="0"/>
              <a:t>50% $436 = $218 for one child or </a:t>
            </a:r>
          </a:p>
          <a:p>
            <a:pPr lvl="1"/>
            <a:r>
              <a:rPr lang="en-US" sz="2900" dirty="0"/>
              <a:t>50% of $663 = $332 for two children</a:t>
            </a:r>
          </a:p>
        </p:txBody>
      </p:sp>
      <p:sp>
        <p:nvSpPr>
          <p:cNvPr id="4" name="Slide Number Placeholder 3">
            <a:extLst>
              <a:ext uri="{FF2B5EF4-FFF2-40B4-BE49-F238E27FC236}">
                <a16:creationId xmlns:a16="http://schemas.microsoft.com/office/drawing/2014/main" id="{DE375A57-CAFC-4008-A890-C4BE90970CD2}"/>
              </a:ext>
            </a:extLst>
          </p:cNvPr>
          <p:cNvSpPr>
            <a:spLocks noGrp="1"/>
          </p:cNvSpPr>
          <p:nvPr>
            <p:ph type="sldNum" sz="quarter" idx="12"/>
          </p:nvPr>
        </p:nvSpPr>
        <p:spPr/>
        <p:txBody>
          <a:bodyPr/>
          <a:lstStyle/>
          <a:p>
            <a:fld id="{1654B4FF-F69B-2342-AEB2-F78AA039659D}" type="slidenum">
              <a:rPr lang="en-US" smtClean="0"/>
              <a:t>15</a:t>
            </a:fld>
            <a:endParaRPr lang="en-US"/>
          </a:p>
        </p:txBody>
      </p:sp>
      <p:pic>
        <p:nvPicPr>
          <p:cNvPr id="7" name="Picture 6">
            <a:extLst>
              <a:ext uri="{FF2B5EF4-FFF2-40B4-BE49-F238E27FC236}">
                <a16:creationId xmlns:a16="http://schemas.microsoft.com/office/drawing/2014/main" id="{E4C9EA70-8044-4C31-A91D-4CFE0F018758}"/>
              </a:ext>
            </a:extLst>
          </p:cNvPr>
          <p:cNvPicPr>
            <a:picLocks noChangeAspect="1"/>
          </p:cNvPicPr>
          <p:nvPr/>
        </p:nvPicPr>
        <p:blipFill>
          <a:blip r:embed="rId2"/>
          <a:stretch>
            <a:fillRect/>
          </a:stretch>
        </p:blipFill>
        <p:spPr>
          <a:xfrm>
            <a:off x="5418667" y="717638"/>
            <a:ext cx="5166492" cy="5935969"/>
          </a:xfrm>
          <a:prstGeom prst="rect">
            <a:avLst/>
          </a:prstGeom>
        </p:spPr>
      </p:pic>
    </p:spTree>
    <p:extLst>
      <p:ext uri="{BB962C8B-B14F-4D97-AF65-F5344CB8AC3E}">
        <p14:creationId xmlns:p14="http://schemas.microsoft.com/office/powerpoint/2010/main" val="32783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35497"/>
          </a:xfrm>
        </p:spPr>
        <p:txBody>
          <a:bodyPr>
            <a:normAutofit/>
          </a:bodyPr>
          <a:lstStyle/>
          <a:p>
            <a:r>
              <a:rPr lang="en-US" dirty="0"/>
              <a:t>Guideline &amp; Self Support reserve options</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ED968-6F27-4A0D-8446-73B1EAC69DD4}" type="slidenum">
              <a:rPr kumimoji="0" lang="en-US" sz="12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B3A61278-0400-48B2-A5CC-07504155C62D}"/>
              </a:ext>
            </a:extLst>
          </p:cNvPr>
          <p:cNvSpPr txBox="1">
            <a:spLocks/>
          </p:cNvSpPr>
          <p:nvPr/>
        </p:nvSpPr>
        <p:spPr>
          <a:xfrm>
            <a:off x="183742" y="735495"/>
            <a:ext cx="4713377" cy="6122505"/>
          </a:xfrm>
          <a:prstGeom prst="rect">
            <a:avLst/>
          </a:prstGeom>
        </p:spPr>
        <p:txBody>
          <a:bodyPr>
            <a:normAutofit fontScale="85000" lnSpcReduction="20000"/>
          </a:bodyPr>
          <a:lstStyle>
            <a:lvl1pPr marL="205740" indent="-171450" algn="l" defTabSz="685800" rtl="0" eaLnBrk="1" latinLnBrk="0" hangingPunct="1">
              <a:lnSpc>
                <a:spcPct val="90000"/>
              </a:lnSpc>
              <a:spcBef>
                <a:spcPts val="1350"/>
              </a:spcBef>
              <a:buClr>
                <a:schemeClr val="accent1">
                  <a:lumMod val="50000"/>
                </a:schemeClr>
              </a:buClr>
              <a:buSzPct val="100000"/>
              <a:buFont typeface="Arial" pitchFamily="34" charset="0"/>
              <a:buChar char="▪"/>
              <a:defRPr sz="3200" kern="1200">
                <a:solidFill>
                  <a:schemeClr val="tx1"/>
                </a:solidFill>
                <a:latin typeface="+mn-lt"/>
                <a:ea typeface="+mn-ea"/>
                <a:cs typeface="+mn-cs"/>
              </a:defRPr>
            </a:lvl1pPr>
            <a:lvl2pPr marL="445770" indent="-171450" algn="l" defTabSz="685800" rtl="0" eaLnBrk="1" latinLnBrk="0" hangingPunct="1">
              <a:lnSpc>
                <a:spcPct val="90000"/>
              </a:lnSpc>
              <a:spcBef>
                <a:spcPts val="600"/>
              </a:spcBef>
              <a:buClr>
                <a:schemeClr val="accent1">
                  <a:lumMod val="50000"/>
                </a:schemeClr>
              </a:buClr>
              <a:buSzPct val="100000"/>
              <a:buFont typeface="Arial" pitchFamily="34" charset="0"/>
              <a:buChar char="▪"/>
              <a:defRPr sz="2800" kern="1200">
                <a:solidFill>
                  <a:schemeClr val="tx1"/>
                </a:solidFill>
                <a:latin typeface="+mn-lt"/>
                <a:ea typeface="+mn-ea"/>
                <a:cs typeface="+mn-cs"/>
              </a:defRPr>
            </a:lvl2pPr>
            <a:lvl3pPr marL="685800" indent="-171450" algn="l" defTabSz="685800" rtl="0" eaLnBrk="1" latinLnBrk="0" hangingPunct="1">
              <a:lnSpc>
                <a:spcPct val="90000"/>
              </a:lnSpc>
              <a:spcBef>
                <a:spcPts val="600"/>
              </a:spcBef>
              <a:buClr>
                <a:schemeClr val="accent1">
                  <a:lumMod val="50000"/>
                </a:schemeClr>
              </a:buClr>
              <a:buSzPct val="100000"/>
              <a:buFont typeface="Arial" pitchFamily="34" charset="0"/>
              <a:buChar char="▪"/>
              <a:defRPr sz="2800" kern="1200">
                <a:solidFill>
                  <a:schemeClr val="tx1"/>
                </a:solidFill>
                <a:latin typeface="+mn-lt"/>
                <a:ea typeface="+mn-ea"/>
                <a:cs typeface="+mn-cs"/>
              </a:defRPr>
            </a:lvl3pPr>
            <a:lvl4pPr marL="89154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4pPr>
            <a:lvl5pPr marL="109728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5pPr>
            <a:lvl6pPr marL="126873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1050" kern="1200">
                <a:solidFill>
                  <a:schemeClr val="tx1"/>
                </a:solidFill>
                <a:latin typeface="+mn-lt"/>
                <a:ea typeface="+mn-ea"/>
                <a:cs typeface="+mn-cs"/>
              </a:defRPr>
            </a:lvl9pPr>
          </a:lstStyle>
          <a:p>
            <a:r>
              <a:rPr lang="en-US" dirty="0"/>
              <a:t>If NM reduced income imputation from 40 to 35 hrs. p/</a:t>
            </a:r>
            <a:r>
              <a:rPr lang="en-US" dirty="0" err="1"/>
              <a:t>wk</a:t>
            </a:r>
            <a:r>
              <a:rPr lang="en-US" dirty="0"/>
              <a:t> at current $11.50 per hour = $1,744 per month and CPs income = $0</a:t>
            </a:r>
          </a:p>
          <a:p>
            <a:r>
              <a:rPr lang="en-US" dirty="0"/>
              <a:t>All examples are orders for 2 children</a:t>
            </a:r>
          </a:p>
          <a:p>
            <a:pPr lvl="1"/>
            <a:r>
              <a:rPr lang="en-US" dirty="0"/>
              <a:t>Existing: $468/</a:t>
            </a:r>
            <a:r>
              <a:rPr lang="en-US" dirty="0" err="1"/>
              <a:t>mo</a:t>
            </a:r>
            <a:r>
              <a:rPr lang="en-US" dirty="0"/>
              <a:t> </a:t>
            </a:r>
            <a:r>
              <a:rPr lang="en-US" i="1" dirty="0"/>
              <a:t>(Column 1)</a:t>
            </a:r>
            <a:endParaRPr lang="en-US" b="1" i="1" dirty="0"/>
          </a:p>
          <a:p>
            <a:pPr lvl="1"/>
            <a:r>
              <a:rPr lang="en-US" dirty="0"/>
              <a:t>Updated guidelines w/ low income adjustment: $480/</a:t>
            </a:r>
            <a:r>
              <a:rPr lang="en-US" dirty="0" err="1"/>
              <a:t>mo</a:t>
            </a:r>
            <a:r>
              <a:rPr lang="en-US" dirty="0"/>
              <a:t> </a:t>
            </a:r>
            <a:r>
              <a:rPr lang="en-US" i="1" dirty="0"/>
              <a:t>(Column 2)</a:t>
            </a:r>
          </a:p>
          <a:p>
            <a:pPr lvl="1"/>
            <a:r>
              <a:rPr lang="en-US" dirty="0"/>
              <a:t>Updated w/ </a:t>
            </a:r>
            <a:r>
              <a:rPr lang="en-US" dirty="0">
                <a:highlight>
                  <a:srgbClr val="D0D8E8"/>
                </a:highlight>
              </a:rPr>
              <a:t>SSR</a:t>
            </a:r>
            <a:r>
              <a:rPr lang="en-US" dirty="0"/>
              <a:t> (@ FPG x price parity)- $1,037: $415/</a:t>
            </a:r>
            <a:r>
              <a:rPr lang="en-US" dirty="0" err="1"/>
              <a:t>mo</a:t>
            </a:r>
            <a:r>
              <a:rPr lang="en-US" dirty="0"/>
              <a:t> </a:t>
            </a:r>
            <a:r>
              <a:rPr lang="en-US" i="1" dirty="0"/>
              <a:t>(Column 3)</a:t>
            </a:r>
          </a:p>
          <a:p>
            <a:pPr lvl="1"/>
            <a:r>
              <a:rPr lang="en-US" dirty="0"/>
              <a:t>Updated w/ </a:t>
            </a:r>
            <a:r>
              <a:rPr lang="en-US" dirty="0">
                <a:highlight>
                  <a:srgbClr val="D0D8E8"/>
                </a:highlight>
              </a:rPr>
              <a:t>SSR  </a:t>
            </a:r>
            <a:r>
              <a:rPr lang="en-US" dirty="0"/>
              <a:t>(in between) - $1,200: $267/</a:t>
            </a:r>
            <a:r>
              <a:rPr lang="en-US" dirty="0" err="1"/>
              <a:t>mo</a:t>
            </a:r>
            <a:r>
              <a:rPr lang="en-US" dirty="0"/>
              <a:t> </a:t>
            </a:r>
            <a:r>
              <a:rPr lang="en-US" i="1" dirty="0"/>
              <a:t>(Column 4)</a:t>
            </a:r>
          </a:p>
          <a:p>
            <a:pPr lvl="1"/>
            <a:r>
              <a:rPr lang="en-US" dirty="0"/>
              <a:t>Updated w/ </a:t>
            </a:r>
            <a:r>
              <a:rPr lang="en-US" dirty="0">
                <a:highlight>
                  <a:srgbClr val="D0D8E8"/>
                </a:highlight>
              </a:rPr>
              <a:t>SSR</a:t>
            </a:r>
            <a:r>
              <a:rPr lang="en-US" dirty="0"/>
              <a:t> (@ SNAP eligibility) $1,396: $89/</a:t>
            </a:r>
            <a:r>
              <a:rPr lang="en-US" dirty="0" err="1"/>
              <a:t>mo</a:t>
            </a:r>
            <a:r>
              <a:rPr lang="en-US" dirty="0"/>
              <a:t> </a:t>
            </a:r>
            <a:r>
              <a:rPr lang="en-US" i="1" dirty="0"/>
              <a:t>(Column 5)</a:t>
            </a:r>
          </a:p>
          <a:p>
            <a:pPr lvl="1"/>
            <a:endParaRPr lang="en-US" dirty="0"/>
          </a:p>
        </p:txBody>
      </p:sp>
      <p:pic>
        <p:nvPicPr>
          <p:cNvPr id="5" name="Picture 4">
            <a:extLst>
              <a:ext uri="{FF2B5EF4-FFF2-40B4-BE49-F238E27FC236}">
                <a16:creationId xmlns:a16="http://schemas.microsoft.com/office/drawing/2014/main" id="{A4FFB71A-7F02-4D06-AEB8-41FAFE408E42}"/>
              </a:ext>
            </a:extLst>
          </p:cNvPr>
          <p:cNvPicPr>
            <a:picLocks noChangeAspect="1"/>
          </p:cNvPicPr>
          <p:nvPr/>
        </p:nvPicPr>
        <p:blipFill>
          <a:blip r:embed="rId3"/>
          <a:stretch>
            <a:fillRect/>
          </a:stretch>
        </p:blipFill>
        <p:spPr>
          <a:xfrm>
            <a:off x="5079737" y="625371"/>
            <a:ext cx="6928521" cy="5865739"/>
          </a:xfrm>
          <a:prstGeom prst="rect">
            <a:avLst/>
          </a:prstGeom>
        </p:spPr>
      </p:pic>
    </p:spTree>
    <p:extLst>
      <p:ext uri="{BB962C8B-B14F-4D97-AF65-F5344CB8AC3E}">
        <p14:creationId xmlns:p14="http://schemas.microsoft.com/office/powerpoint/2010/main" val="1584059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ctrTitle"/>
          </p:nvPr>
        </p:nvSpPr>
        <p:spPr>
          <a:xfrm>
            <a:off x="1228725" y="1788459"/>
            <a:ext cx="9429750" cy="257156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600"/>
              <a:buFont typeface="Calibri"/>
              <a:buNone/>
            </a:pPr>
            <a:r>
              <a:rPr lang="en-US" dirty="0"/>
              <a:t>Public input</a:t>
            </a:r>
            <a:br>
              <a:rPr lang="en-US" dirty="0"/>
            </a:br>
            <a:endParaRPr dirty="0"/>
          </a:p>
        </p:txBody>
      </p:sp>
      <p:sp>
        <p:nvSpPr>
          <p:cNvPr id="222" name="Google Shape;222;p33"/>
          <p:cNvSpPr txBox="1">
            <a:spLocks noGrp="1"/>
          </p:cNvSpPr>
          <p:nvPr>
            <p:ph type="sldNum" idx="4294967295"/>
          </p:nvPr>
        </p:nvSpPr>
        <p:spPr>
          <a:xfrm>
            <a:off x="11418888" y="6600825"/>
            <a:ext cx="773112"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28375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ctrTitle"/>
          </p:nvPr>
        </p:nvSpPr>
        <p:spPr>
          <a:xfrm>
            <a:off x="1228725" y="1788459"/>
            <a:ext cx="9429750" cy="257156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600"/>
              <a:buFont typeface="Calibri"/>
              <a:buNone/>
            </a:pPr>
            <a:r>
              <a:rPr lang="en-US" dirty="0"/>
              <a:t>Guideline Commission Recommendations</a:t>
            </a:r>
            <a:endParaRPr dirty="0"/>
          </a:p>
        </p:txBody>
      </p:sp>
      <p:sp>
        <p:nvSpPr>
          <p:cNvPr id="222" name="Google Shape;222;p33"/>
          <p:cNvSpPr txBox="1">
            <a:spLocks noGrp="1"/>
          </p:cNvSpPr>
          <p:nvPr>
            <p:ph type="sldNum" idx="4294967295"/>
          </p:nvPr>
        </p:nvSpPr>
        <p:spPr>
          <a:xfrm>
            <a:off x="11418888" y="6600825"/>
            <a:ext cx="773112"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85738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6AE6-1C0F-4454-BD82-0C7EB9C39FE1}"/>
              </a:ext>
            </a:extLst>
          </p:cNvPr>
          <p:cNvSpPr>
            <a:spLocks noGrp="1"/>
          </p:cNvSpPr>
          <p:nvPr>
            <p:ph type="title"/>
          </p:nvPr>
        </p:nvSpPr>
        <p:spPr/>
        <p:txBody>
          <a:bodyPr>
            <a:normAutofit fontScale="90000"/>
          </a:bodyPr>
          <a:lstStyle/>
          <a:p>
            <a:r>
              <a:rPr lang="en-US" dirty="0"/>
              <a:t>Commission </a:t>
            </a:r>
            <a:r>
              <a:rPr lang="en-US"/>
              <a:t>options for recommendation to </a:t>
            </a:r>
            <a:r>
              <a:rPr lang="en-US" dirty="0"/>
              <a:t>HSD</a:t>
            </a:r>
          </a:p>
        </p:txBody>
      </p:sp>
      <p:sp>
        <p:nvSpPr>
          <p:cNvPr id="3" name="Content Placeholder 2">
            <a:extLst>
              <a:ext uri="{FF2B5EF4-FFF2-40B4-BE49-F238E27FC236}">
                <a16:creationId xmlns:a16="http://schemas.microsoft.com/office/drawing/2014/main" id="{A5E9F807-683D-473A-A9BF-3A6E4DD1A84E}"/>
              </a:ext>
            </a:extLst>
          </p:cNvPr>
          <p:cNvSpPr>
            <a:spLocks noGrp="1"/>
          </p:cNvSpPr>
          <p:nvPr>
            <p:ph idx="1"/>
          </p:nvPr>
        </p:nvSpPr>
        <p:spPr>
          <a:xfrm>
            <a:off x="609600" y="1600200"/>
            <a:ext cx="10972800" cy="4572000"/>
          </a:xfrm>
        </p:spPr>
        <p:txBody>
          <a:bodyPr>
            <a:normAutofit fontScale="62500" lnSpcReduction="20000"/>
          </a:bodyPr>
          <a:lstStyle/>
          <a:p>
            <a:pPr marL="548640" indent="-514350">
              <a:buFont typeface="+mj-lt"/>
              <a:buAutoNum type="arabicPeriod"/>
            </a:pPr>
            <a:r>
              <a:rPr lang="en-US" dirty="0"/>
              <a:t>Recommend to make no changes to existing guidelines schedule</a:t>
            </a:r>
          </a:p>
          <a:p>
            <a:pPr marL="548640" indent="-514350">
              <a:buFont typeface="+mj-lt"/>
              <a:buAutoNum type="arabicPeriod"/>
            </a:pPr>
            <a:r>
              <a:rPr lang="en-US" dirty="0"/>
              <a:t>Recommend to make no changes to existing guidelines schedule except add shaded area (SSR)– Column 1</a:t>
            </a:r>
          </a:p>
          <a:p>
            <a:pPr marL="548640" indent="-514350">
              <a:buFont typeface="+mj-lt"/>
              <a:buAutoNum type="arabicPeriod"/>
            </a:pPr>
            <a:r>
              <a:rPr lang="en-US" dirty="0"/>
              <a:t>Recommend to update guidelines schedule based on economic data and use current method for low-income adjustment – Column 2 (without shaded area)</a:t>
            </a:r>
          </a:p>
          <a:p>
            <a:pPr marL="548640" indent="-514350">
              <a:buFont typeface="+mj-lt"/>
              <a:buAutoNum type="arabicPeriod"/>
            </a:pPr>
            <a:r>
              <a:rPr lang="en-US" dirty="0"/>
              <a:t>Recommended to update guidelines schedule based on economic data and add the shaded area – Column 2</a:t>
            </a:r>
          </a:p>
          <a:p>
            <a:pPr marL="548640" indent="-514350">
              <a:buFont typeface="+mj-lt"/>
              <a:buAutoNum type="arabicPeriod"/>
            </a:pPr>
            <a:r>
              <a:rPr lang="en-US" dirty="0"/>
              <a:t>Recommend to update guidelines schedule based on economic data and add the shaded area (SSR) at:</a:t>
            </a:r>
          </a:p>
          <a:p>
            <a:pPr marL="788670" lvl="1" indent="-514350">
              <a:buFont typeface="+mj-lt"/>
              <a:buAutoNum type="arabicPeriod"/>
            </a:pPr>
            <a:r>
              <a:rPr lang="en-US" dirty="0"/>
              <a:t>Federal Poverty Guidelines (FPG x price parity) - Column 3</a:t>
            </a:r>
          </a:p>
          <a:p>
            <a:pPr marL="788670" lvl="1" indent="-514350">
              <a:buFont typeface="+mj-lt"/>
              <a:buAutoNum type="arabicPeriod"/>
            </a:pPr>
            <a:r>
              <a:rPr lang="en-US" dirty="0"/>
              <a:t>In between FPG and SNAP Eligibility – Column 4</a:t>
            </a:r>
          </a:p>
          <a:p>
            <a:pPr marL="788670" lvl="1" indent="-514350">
              <a:buFont typeface="+mj-lt"/>
              <a:buAutoNum type="arabicPeriod"/>
            </a:pPr>
            <a:r>
              <a:rPr lang="en-US" dirty="0"/>
              <a:t>At SNAP eligibility – Column 5</a:t>
            </a:r>
          </a:p>
          <a:p>
            <a:pPr marL="548640" indent="-514350">
              <a:buFont typeface="+mj-lt"/>
              <a:buAutoNum type="arabicPeriod"/>
            </a:pPr>
            <a:r>
              <a:rPr lang="en-US" dirty="0"/>
              <a:t>Recommend that HSD complete an annual review and of local actual hours worked for purposes of imputing minimum wage as an actual income and ability to pay and adjust accordingly through policy</a:t>
            </a:r>
          </a:p>
        </p:txBody>
      </p:sp>
      <p:sp>
        <p:nvSpPr>
          <p:cNvPr id="4" name="Slide Number Placeholder 3">
            <a:extLst>
              <a:ext uri="{FF2B5EF4-FFF2-40B4-BE49-F238E27FC236}">
                <a16:creationId xmlns:a16="http://schemas.microsoft.com/office/drawing/2014/main" id="{76C1D46E-BF03-414B-954F-8D6566D1A335}"/>
              </a:ext>
            </a:extLst>
          </p:cNvPr>
          <p:cNvSpPr>
            <a:spLocks noGrp="1"/>
          </p:cNvSpPr>
          <p:nvPr>
            <p:ph type="sldNum" sz="quarter" idx="12"/>
          </p:nvPr>
        </p:nvSpPr>
        <p:spPr/>
        <p:txBody>
          <a:bodyPr/>
          <a:lstStyle/>
          <a:p>
            <a:fld id="{1654B4FF-F69B-2342-AEB2-F78AA039659D}" type="slidenum">
              <a:rPr lang="en-US" smtClean="0"/>
              <a:t>19</a:t>
            </a:fld>
            <a:endParaRPr lang="en-US"/>
          </a:p>
        </p:txBody>
      </p:sp>
    </p:spTree>
    <p:extLst>
      <p:ext uri="{BB962C8B-B14F-4D97-AF65-F5344CB8AC3E}">
        <p14:creationId xmlns:p14="http://schemas.microsoft.com/office/powerpoint/2010/main" val="175593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A2E1-FED9-4780-92E7-8D8829D55132}"/>
              </a:ext>
            </a:extLst>
          </p:cNvPr>
          <p:cNvSpPr>
            <a:spLocks noGrp="1"/>
          </p:cNvSpPr>
          <p:nvPr>
            <p:ph type="title"/>
          </p:nvPr>
        </p:nvSpPr>
        <p:spPr/>
        <p:txBody>
          <a:bodyPr anchor="t">
            <a:noAutofit/>
          </a:bodyPr>
          <a:lstStyle/>
          <a:p>
            <a:pPr marL="34290"/>
            <a:r>
              <a:rPr lang="en-US" kern="0" cap="none" dirty="0">
                <a:solidFill>
                  <a:srgbClr val="657F14"/>
                </a:solidFill>
              </a:rPr>
              <a:t>BEFORE WE START...</a:t>
            </a:r>
            <a:endParaRPr lang="en-US" dirty="0"/>
          </a:p>
        </p:txBody>
      </p:sp>
      <p:sp>
        <p:nvSpPr>
          <p:cNvPr id="3" name="Content Placeholder 2">
            <a:extLst>
              <a:ext uri="{FF2B5EF4-FFF2-40B4-BE49-F238E27FC236}">
                <a16:creationId xmlns:a16="http://schemas.microsoft.com/office/drawing/2014/main" id="{04D7E692-51F1-4CDE-8F39-2F85F12D86A5}"/>
              </a:ext>
            </a:extLst>
          </p:cNvPr>
          <p:cNvSpPr>
            <a:spLocks noGrp="1"/>
          </p:cNvSpPr>
          <p:nvPr>
            <p:ph idx="1"/>
          </p:nvPr>
        </p:nvSpPr>
        <p:spPr>
          <a:xfrm>
            <a:off x="609600" y="1117113"/>
            <a:ext cx="5408428" cy="5400645"/>
          </a:xfrm>
        </p:spPr>
        <p:txBody>
          <a:bodyPr>
            <a:normAutofit/>
          </a:bodyPr>
          <a:lstStyle/>
          <a:p>
            <a:pPr marL="34290" indent="0">
              <a:buNone/>
            </a:pPr>
            <a:r>
              <a:rPr lang="en-US" sz="2800" dirty="0">
                <a:ea typeface="+mn-lt"/>
                <a:cs typeface="+mn-lt"/>
              </a:rPr>
              <a:t>On behalf of all colleagues at the Human Services Department, we humbly acknowledge we are on the unceded ancestral lands of the original peoples of the Apache, Diné and Pueblo past, present, and future. </a:t>
            </a:r>
          </a:p>
          <a:p>
            <a:pPr marL="34290" indent="0">
              <a:buNone/>
            </a:pPr>
            <a:r>
              <a:rPr lang="en-US" sz="2800" dirty="0">
                <a:ea typeface="+mn-lt"/>
                <a:cs typeface="+mn-lt"/>
              </a:rPr>
              <a:t>With gratitude we pay our respects to the land, the people and the communities that contribute to what today is known as the State of New Mexico.</a:t>
            </a:r>
          </a:p>
        </p:txBody>
      </p:sp>
      <p:sp>
        <p:nvSpPr>
          <p:cNvPr id="4" name="Slide Number Placeholder 3">
            <a:extLst>
              <a:ext uri="{FF2B5EF4-FFF2-40B4-BE49-F238E27FC236}">
                <a16:creationId xmlns:a16="http://schemas.microsoft.com/office/drawing/2014/main" id="{43A545C5-A6BC-4E39-8258-413128C6C3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4B4FF-F69B-2342-AEB2-F78AA039659D}" type="slidenum">
              <a:rPr kumimoji="0" lang="en-US" sz="2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descr="A picture containing text, nature&#10;&#10;Description automatically generated">
            <a:extLst>
              <a:ext uri="{FF2B5EF4-FFF2-40B4-BE49-F238E27FC236}">
                <a16:creationId xmlns:a16="http://schemas.microsoft.com/office/drawing/2014/main" id="{E7659E9B-E91A-4316-ACFE-83FF8AD06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458" y="1117113"/>
            <a:ext cx="5371630" cy="4318000"/>
          </a:xfrm>
          <a:prstGeom prst="rect">
            <a:avLst/>
          </a:prstGeom>
        </p:spPr>
      </p:pic>
      <p:sp>
        <p:nvSpPr>
          <p:cNvPr id="8" name="TextBox 7">
            <a:extLst>
              <a:ext uri="{FF2B5EF4-FFF2-40B4-BE49-F238E27FC236}">
                <a16:creationId xmlns:a16="http://schemas.microsoft.com/office/drawing/2014/main" id="{726F7F24-B740-4D52-AAC3-CE2248030520}"/>
              </a:ext>
            </a:extLst>
          </p:cNvPr>
          <p:cNvSpPr txBox="1"/>
          <p:nvPr/>
        </p:nvSpPr>
        <p:spPr>
          <a:xfrm>
            <a:off x="6472458" y="5483913"/>
            <a:ext cx="4225003" cy="54386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595959"/>
                </a:solidFill>
                <a:effectLst/>
                <a:uLnTx/>
                <a:uFillTx/>
                <a:latin typeface="Calibri"/>
                <a:ea typeface="+mn-ea"/>
                <a:cs typeface="+mn-cs"/>
              </a:rPr>
              <a:t>Evening drive through Corrales, NM in October 2021.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595959"/>
                </a:solidFill>
                <a:effectLst/>
                <a:uLnTx/>
                <a:uFillTx/>
                <a:latin typeface="Calibri"/>
                <a:ea typeface="+mn-ea"/>
                <a:cs typeface="+mn-cs"/>
              </a:rPr>
              <a:t>By HSD Employee, Marisa Vigil</a:t>
            </a:r>
          </a:p>
        </p:txBody>
      </p:sp>
    </p:spTree>
    <p:extLst>
      <p:ext uri="{BB962C8B-B14F-4D97-AF65-F5344CB8AC3E}">
        <p14:creationId xmlns:p14="http://schemas.microsoft.com/office/powerpoint/2010/main" val="297362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6AE6-1C0F-4454-BD82-0C7EB9C39FE1}"/>
              </a:ext>
            </a:extLst>
          </p:cNvPr>
          <p:cNvSpPr>
            <a:spLocks noGrp="1"/>
          </p:cNvSpPr>
          <p:nvPr>
            <p:ph type="title"/>
          </p:nvPr>
        </p:nvSpPr>
        <p:spPr/>
        <p:txBody>
          <a:bodyPr>
            <a:normAutofit/>
          </a:bodyPr>
          <a:lstStyle/>
          <a:p>
            <a:r>
              <a:rPr lang="en-US" dirty="0"/>
              <a:t>HSD Legislative Ideas Under discussion</a:t>
            </a:r>
          </a:p>
        </p:txBody>
      </p:sp>
      <p:sp>
        <p:nvSpPr>
          <p:cNvPr id="3" name="Content Placeholder 2">
            <a:extLst>
              <a:ext uri="{FF2B5EF4-FFF2-40B4-BE49-F238E27FC236}">
                <a16:creationId xmlns:a16="http://schemas.microsoft.com/office/drawing/2014/main" id="{A5E9F807-683D-473A-A9BF-3A6E4DD1A84E}"/>
              </a:ext>
            </a:extLst>
          </p:cNvPr>
          <p:cNvSpPr>
            <a:spLocks noGrp="1"/>
          </p:cNvSpPr>
          <p:nvPr>
            <p:ph idx="1"/>
          </p:nvPr>
        </p:nvSpPr>
        <p:spPr/>
        <p:txBody>
          <a:bodyPr>
            <a:normAutofit/>
          </a:bodyPr>
          <a:lstStyle/>
          <a:p>
            <a:r>
              <a:rPr lang="en-US" dirty="0"/>
              <a:t>Amend Mandatory Medical Support Act </a:t>
            </a:r>
          </a:p>
          <a:p>
            <a:pPr lvl="1"/>
            <a:r>
              <a:rPr lang="en-US" dirty="0"/>
              <a:t>Eliminate cash medical support for Medicaid </a:t>
            </a:r>
          </a:p>
          <a:p>
            <a:r>
              <a:rPr lang="en-US" dirty="0"/>
              <a:t>Allow for Child Support Guideline Schedule, currently by Statute, to be changed through an administrative rule making process.</a:t>
            </a:r>
          </a:p>
        </p:txBody>
      </p:sp>
      <p:sp>
        <p:nvSpPr>
          <p:cNvPr id="4" name="Slide Number Placeholder 3">
            <a:extLst>
              <a:ext uri="{FF2B5EF4-FFF2-40B4-BE49-F238E27FC236}">
                <a16:creationId xmlns:a16="http://schemas.microsoft.com/office/drawing/2014/main" id="{76C1D46E-BF03-414B-954F-8D6566D1A335}"/>
              </a:ext>
            </a:extLst>
          </p:cNvPr>
          <p:cNvSpPr>
            <a:spLocks noGrp="1"/>
          </p:cNvSpPr>
          <p:nvPr>
            <p:ph type="sldNum" sz="quarter" idx="12"/>
          </p:nvPr>
        </p:nvSpPr>
        <p:spPr/>
        <p:txBody>
          <a:bodyPr/>
          <a:lstStyle/>
          <a:p>
            <a:fld id="{1654B4FF-F69B-2342-AEB2-F78AA039659D}" type="slidenum">
              <a:rPr lang="en-US" smtClean="0"/>
              <a:t>20</a:t>
            </a:fld>
            <a:endParaRPr lang="en-US"/>
          </a:p>
        </p:txBody>
      </p:sp>
    </p:spTree>
    <p:extLst>
      <p:ext uri="{BB962C8B-B14F-4D97-AF65-F5344CB8AC3E}">
        <p14:creationId xmlns:p14="http://schemas.microsoft.com/office/powerpoint/2010/main" val="427395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084483"/>
            <a:ext cx="11125200" cy="1150062"/>
          </a:xfrm>
        </p:spPr>
        <p:txBody>
          <a:bodyPr anchor="ctr">
            <a:normAutofit/>
          </a:bodyPr>
          <a:lstStyle/>
          <a:p>
            <a:r>
              <a:rPr lang="en-US" sz="4400" b="1" dirty="0"/>
              <a:t>adjourn</a:t>
            </a:r>
            <a:endParaRPr lang="en-US" dirty="0"/>
          </a:p>
        </p:txBody>
      </p:sp>
      <p:pic>
        <p:nvPicPr>
          <p:cNvPr id="10" name="Picture Placeholder 9">
            <a:extLst>
              <a:ext uri="{FF2B5EF4-FFF2-40B4-BE49-F238E27FC236}">
                <a16:creationId xmlns:a16="http://schemas.microsoft.com/office/drawing/2014/main" id="{519B916A-0A69-4983-A166-73EEB596E283}"/>
              </a:ext>
            </a:extLst>
          </p:cNvPr>
          <p:cNvPicPr>
            <a:picLocks noGrp="1" noChangeAspect="1"/>
          </p:cNvPicPr>
          <p:nvPr>
            <p:ph type="pic" idx="11"/>
          </p:nvPr>
        </p:nvPicPr>
        <p:blipFill>
          <a:blip r:embed="rId3" cstate="screen">
            <a:extLst>
              <a:ext uri="{28A0092B-C50C-407E-A947-70E740481C1C}">
                <a14:useLocalDpi xmlns:a14="http://schemas.microsoft.com/office/drawing/2010/main"/>
              </a:ext>
            </a:extLst>
          </a:blip>
          <a:srcRect l="11380" r="11380"/>
          <a:stretch>
            <a:fillRect/>
          </a:stretch>
        </p:blipFill>
        <p:spPr/>
      </p:pic>
      <p:pic>
        <p:nvPicPr>
          <p:cNvPr id="34" name="Picture Placeholder 33" descr="A close up of a girl smiling and posing for the camera&#10;&#10;Description generated with very high confidence">
            <a:extLst>
              <a:ext uri="{FF2B5EF4-FFF2-40B4-BE49-F238E27FC236}">
                <a16:creationId xmlns:a16="http://schemas.microsoft.com/office/drawing/2014/main" id="{263C2113-86DB-4F1E-8FD7-896AD385032F}"/>
              </a:ext>
            </a:extLst>
          </p:cNvPr>
          <p:cNvPicPr>
            <a:picLocks noGrp="1" noChangeAspect="1"/>
          </p:cNvPicPr>
          <p:nvPr>
            <p:ph type="pic" idx="12"/>
          </p:nvPr>
        </p:nvPicPr>
        <p:blipFill>
          <a:blip r:embed="rId4" cstate="screen">
            <a:extLst>
              <a:ext uri="{28A0092B-C50C-407E-A947-70E740481C1C}">
                <a14:useLocalDpi xmlns:a14="http://schemas.microsoft.com/office/drawing/2010/main"/>
              </a:ext>
            </a:extLst>
          </a:blip>
          <a:srcRect/>
          <a:stretch>
            <a:fillRect/>
          </a:stretch>
        </p:blipFill>
        <p:spPr/>
      </p:pic>
      <p:pic>
        <p:nvPicPr>
          <p:cNvPr id="18" name="Picture Placeholder 17" descr="A picture containing person, woman, wall&#10;&#10;Description generated with very high confidence">
            <a:extLst>
              <a:ext uri="{FF2B5EF4-FFF2-40B4-BE49-F238E27FC236}">
                <a16:creationId xmlns:a16="http://schemas.microsoft.com/office/drawing/2014/main" id="{0452C790-FAAE-48A4-90C1-D4769507B0CA}"/>
              </a:ext>
            </a:extLst>
          </p:cNvPr>
          <p:cNvPicPr>
            <a:picLocks noGrp="1" noChangeAspect="1"/>
          </p:cNvPicPr>
          <p:nvPr>
            <p:ph type="pic" idx="10"/>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840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43" y="457200"/>
            <a:ext cx="1895475" cy="1544320"/>
          </a:xfrm>
        </p:spPr>
        <p:txBody>
          <a:bodyPr vert="horz">
            <a:normAutofit/>
          </a:bodyPr>
          <a:lstStyle/>
          <a:p>
            <a:r>
              <a:rPr lang="en-US" sz="2800" dirty="0" err="1"/>
              <a:t>GuidelineSchedule</a:t>
            </a:r>
            <a:r>
              <a:rPr lang="en-US" sz="2800" dirty="0"/>
              <a:t> Options</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ED968-6F27-4A0D-8446-73B1EAC69DD4}" type="slidenum">
              <a:rPr kumimoji="0" lang="en-US" sz="12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9E83CE0-316B-48C1-87D9-1FDF882A52F2}"/>
              </a:ext>
            </a:extLst>
          </p:cNvPr>
          <p:cNvPicPr>
            <a:picLocks noChangeAspect="1"/>
          </p:cNvPicPr>
          <p:nvPr/>
        </p:nvPicPr>
        <p:blipFill>
          <a:blip r:embed="rId3"/>
          <a:stretch>
            <a:fillRect/>
          </a:stretch>
        </p:blipFill>
        <p:spPr>
          <a:xfrm>
            <a:off x="2045718" y="-49844"/>
            <a:ext cx="8159438" cy="6907843"/>
          </a:xfrm>
          <a:prstGeom prst="rect">
            <a:avLst/>
          </a:prstGeom>
        </p:spPr>
      </p:pic>
    </p:spTree>
    <p:extLst>
      <p:ext uri="{BB962C8B-B14F-4D97-AF65-F5344CB8AC3E}">
        <p14:creationId xmlns:p14="http://schemas.microsoft.com/office/powerpoint/2010/main" val="289891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3C3FE09-99DE-4A9C-96E8-F9344AB1ECF3}"/>
              </a:ext>
            </a:extLst>
          </p:cNvPr>
          <p:cNvPicPr>
            <a:picLocks noChangeAspect="1"/>
          </p:cNvPicPr>
          <p:nvPr/>
        </p:nvPicPr>
        <p:blipFill rotWithShape="1">
          <a:blip r:embed="rId3">
            <a:extLst>
              <a:ext uri="{28A0092B-C50C-407E-A947-70E740481C1C}">
                <a14:useLocalDpi xmlns:a14="http://schemas.microsoft.com/office/drawing/2010/main"/>
              </a:ext>
            </a:extLst>
          </a:blip>
          <a:srcRect l="2499" t="2597" r="1736" b="3237"/>
          <a:stretch/>
        </p:blipFill>
        <p:spPr>
          <a:xfrm>
            <a:off x="1056719" y="162778"/>
            <a:ext cx="10254408" cy="6121844"/>
          </a:xfrm>
          <a:prstGeom prst="rect">
            <a:avLst/>
          </a:prstGeom>
        </p:spPr>
      </p:pic>
      <p:sp>
        <p:nvSpPr>
          <p:cNvPr id="2" name="Slide Number Placeholder 1">
            <a:extLst>
              <a:ext uri="{FF2B5EF4-FFF2-40B4-BE49-F238E27FC236}">
                <a16:creationId xmlns:a16="http://schemas.microsoft.com/office/drawing/2014/main" id="{9D86E8E1-7F4E-41ED-957D-C20B4EBD671A}"/>
              </a:ext>
            </a:extLst>
          </p:cNvPr>
          <p:cNvSpPr>
            <a:spLocks noGrp="1"/>
          </p:cNvSpPr>
          <p:nvPr>
            <p:ph type="sldNum" sz="quarter" idx="12"/>
          </p:nvPr>
        </p:nvSpPr>
        <p:spPr/>
        <p:txBody>
          <a:bodyPr/>
          <a:lstStyle/>
          <a:p>
            <a:fld id="{1654B4FF-F69B-2342-AEB2-F78AA039659D}" type="slidenum">
              <a:rPr lang="en-US" smtClean="0"/>
              <a:t>3</a:t>
            </a:fld>
            <a:endParaRPr lang="en-US"/>
          </a:p>
        </p:txBody>
      </p:sp>
    </p:spTree>
    <p:extLst>
      <p:ext uri="{BB962C8B-B14F-4D97-AF65-F5344CB8AC3E}">
        <p14:creationId xmlns:p14="http://schemas.microsoft.com/office/powerpoint/2010/main" val="19929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9315-1C71-4EB4-96B2-C838D8712EBC}"/>
              </a:ext>
            </a:extLst>
          </p:cNvPr>
          <p:cNvSpPr>
            <a:spLocks noGrp="1"/>
          </p:cNvSpPr>
          <p:nvPr>
            <p:ph type="title"/>
          </p:nvPr>
        </p:nvSpPr>
        <p:spPr>
          <a:xfrm>
            <a:off x="533400" y="325556"/>
            <a:ext cx="11125200" cy="1143000"/>
          </a:xfrm>
        </p:spPr>
        <p:txBody>
          <a:bodyPr>
            <a:normAutofit fontScale="90000"/>
          </a:bodyPr>
          <a:lstStyle/>
          <a:p>
            <a:r>
              <a:rPr lang="en-US" dirty="0"/>
              <a:t>Meeting Agenda</a:t>
            </a:r>
            <a:br>
              <a:rPr lang="en-US" dirty="0"/>
            </a:br>
            <a:endParaRPr lang="en-US" dirty="0"/>
          </a:p>
        </p:txBody>
      </p:sp>
      <p:graphicFrame>
        <p:nvGraphicFramePr>
          <p:cNvPr id="6" name="Content Placeholder 5">
            <a:extLst>
              <a:ext uri="{FF2B5EF4-FFF2-40B4-BE49-F238E27FC236}">
                <a16:creationId xmlns:a16="http://schemas.microsoft.com/office/drawing/2014/main" id="{3E4AC48F-46F9-4752-89BB-00A26DE44D29}"/>
              </a:ext>
            </a:extLst>
          </p:cNvPr>
          <p:cNvGraphicFramePr>
            <a:graphicFrameLocks noGrp="1"/>
          </p:cNvGraphicFramePr>
          <p:nvPr>
            <p:ph sz="half" idx="1"/>
            <p:extLst>
              <p:ext uri="{D42A27DB-BD31-4B8C-83A1-F6EECF244321}">
                <p14:modId xmlns:p14="http://schemas.microsoft.com/office/powerpoint/2010/main" val="555002760"/>
              </p:ext>
            </p:extLst>
          </p:nvPr>
        </p:nvGraphicFramePr>
        <p:xfrm>
          <a:off x="282340" y="980806"/>
          <a:ext cx="11627319" cy="5606563"/>
        </p:xfrm>
        <a:graphic>
          <a:graphicData uri="http://schemas.openxmlformats.org/drawingml/2006/table">
            <a:tbl>
              <a:tblPr firstRow="1" firstCol="1" lastRow="1" bandRow="1">
                <a:tableStyleId>{5C22544A-7EE6-4342-B048-85BDC9FD1C3A}</a:tableStyleId>
              </a:tblPr>
              <a:tblGrid>
                <a:gridCol w="1649740">
                  <a:extLst>
                    <a:ext uri="{9D8B030D-6E8A-4147-A177-3AD203B41FA5}">
                      <a16:colId xmlns:a16="http://schemas.microsoft.com/office/drawing/2014/main" val="2810269865"/>
                    </a:ext>
                  </a:extLst>
                </a:gridCol>
                <a:gridCol w="6261692">
                  <a:extLst>
                    <a:ext uri="{9D8B030D-6E8A-4147-A177-3AD203B41FA5}">
                      <a16:colId xmlns:a16="http://schemas.microsoft.com/office/drawing/2014/main" val="532461667"/>
                    </a:ext>
                  </a:extLst>
                </a:gridCol>
                <a:gridCol w="3715887">
                  <a:extLst>
                    <a:ext uri="{9D8B030D-6E8A-4147-A177-3AD203B41FA5}">
                      <a16:colId xmlns:a16="http://schemas.microsoft.com/office/drawing/2014/main" val="816357003"/>
                    </a:ext>
                  </a:extLst>
                </a:gridCol>
              </a:tblGrid>
              <a:tr h="426897">
                <a:tc>
                  <a:txBody>
                    <a:bodyPr/>
                    <a:lstStyle/>
                    <a:p>
                      <a:pPr marL="0" marR="0" algn="ctr">
                        <a:spcBef>
                          <a:spcPts val="0"/>
                        </a:spcBef>
                        <a:spcAft>
                          <a:spcPts val="0"/>
                        </a:spcAft>
                      </a:pPr>
                      <a:r>
                        <a:rPr lang="en-US" sz="1800" dirty="0">
                          <a:effectLst/>
                        </a:rPr>
                        <a:t>Time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978" marR="48978" marT="0" marB="0" anchor="ctr"/>
                </a:tc>
                <a:tc>
                  <a:txBody>
                    <a:bodyPr/>
                    <a:lstStyle/>
                    <a:p>
                      <a:pPr marL="0" marR="0" algn="ctr">
                        <a:spcBef>
                          <a:spcPts val="0"/>
                        </a:spcBef>
                        <a:spcAft>
                          <a:spcPts val="0"/>
                        </a:spcAft>
                      </a:pPr>
                      <a:r>
                        <a:rPr lang="en-US" sz="1800" dirty="0">
                          <a:effectLst/>
                        </a:rPr>
                        <a:t>Agenda Item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978" marR="48978" marT="0" marB="0" anchor="ctr"/>
                </a:tc>
                <a:tc>
                  <a:txBody>
                    <a:bodyPr/>
                    <a:lstStyle/>
                    <a:p>
                      <a:pPr marL="0" marR="0" algn="ctr">
                        <a:spcBef>
                          <a:spcPts val="0"/>
                        </a:spcBef>
                        <a:spcAft>
                          <a:spcPts val="0"/>
                        </a:spcAft>
                      </a:pPr>
                      <a:r>
                        <a:rPr lang="en-US" sz="1800" dirty="0">
                          <a:effectLst/>
                        </a:rPr>
                        <a:t>Lead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978" marR="48978" marT="0" marB="0" anchor="ctr"/>
                </a:tc>
                <a:extLst>
                  <a:ext uri="{0D108BD9-81ED-4DB2-BD59-A6C34878D82A}">
                    <a16:rowId xmlns:a16="http://schemas.microsoft.com/office/drawing/2014/main" val="2417629512"/>
                  </a:ext>
                </a:extLst>
              </a:tr>
              <a:tr h="966058">
                <a:tc>
                  <a:txBody>
                    <a:bodyPr/>
                    <a:lstStyle/>
                    <a:p>
                      <a:pPr marL="0" marR="0">
                        <a:spcBef>
                          <a:spcPts val="0"/>
                        </a:spcBef>
                        <a:spcAft>
                          <a:spcPts val="0"/>
                        </a:spcAft>
                      </a:pPr>
                      <a:r>
                        <a:rPr lang="en-US" sz="1600" dirty="0">
                          <a:effectLst/>
                        </a:rPr>
                        <a:t>10:00 – 10:05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978" marR="48978" marT="0" marB="0"/>
                </a:tc>
                <a:tc>
                  <a:txBody>
                    <a:bodyPr/>
                    <a:lstStyle/>
                    <a:p>
                      <a:pPr marL="0" marR="0" indent="8890">
                        <a:spcBef>
                          <a:spcPts val="0"/>
                        </a:spcBef>
                        <a:spcAft>
                          <a:spcPts val="0"/>
                        </a:spcAft>
                      </a:pPr>
                      <a:r>
                        <a:rPr lang="en-US" sz="2000" dirty="0">
                          <a:effectLst/>
                          <a:latin typeface="+mn-lt"/>
                        </a:rPr>
                        <a:t>Welcome</a:t>
                      </a:r>
                    </a:p>
                    <a:p>
                      <a:pPr marL="0" marR="0" indent="8890">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Roll Call</a:t>
                      </a:r>
                    </a:p>
                    <a:p>
                      <a:pPr marL="0" marR="0" indent="8890">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Approve Agenda</a:t>
                      </a:r>
                    </a:p>
                  </a:txBody>
                  <a:tcPr marL="48978" marR="48978" marT="0" marB="0"/>
                </a:tc>
                <a:tc>
                  <a:txBody>
                    <a:bodyPr/>
                    <a:lstStyle/>
                    <a:p>
                      <a:pPr marL="0" marR="0">
                        <a:spcBef>
                          <a:spcPts val="0"/>
                        </a:spcBef>
                        <a:spcAft>
                          <a:spcPts val="0"/>
                        </a:spcAft>
                      </a:pPr>
                      <a:r>
                        <a:rPr lang="en-US" sz="1800" dirty="0">
                          <a:effectLst/>
                          <a:latin typeface="+mn-lt"/>
                        </a:rPr>
                        <a:t>Betina</a:t>
                      </a:r>
                      <a:endParaRPr lang="en-US" sz="1800" dirty="0">
                        <a:effectLst/>
                        <a:latin typeface="+mn-lt"/>
                        <a:ea typeface="Calibri" panose="020F0502020204030204" pitchFamily="34" charset="0"/>
                        <a:cs typeface="Times New Roman" panose="02020603050405020304" pitchFamily="18" charset="0"/>
                      </a:endParaRPr>
                    </a:p>
                  </a:txBody>
                  <a:tcPr marL="48978" marR="48978" marT="0" marB="0"/>
                </a:tc>
                <a:extLst>
                  <a:ext uri="{0D108BD9-81ED-4DB2-BD59-A6C34878D82A}">
                    <a16:rowId xmlns:a16="http://schemas.microsoft.com/office/drawing/2014/main" val="4224441733"/>
                  </a:ext>
                </a:extLst>
              </a:tr>
              <a:tr h="1610096">
                <a:tc>
                  <a:txBody>
                    <a:bodyPr/>
                    <a:lstStyle/>
                    <a:p>
                      <a:pPr marL="0" marR="0">
                        <a:spcBef>
                          <a:spcPts val="0"/>
                        </a:spcBef>
                        <a:spcAft>
                          <a:spcPts val="0"/>
                        </a:spcAft>
                      </a:pPr>
                      <a:r>
                        <a:rPr lang="en-US" sz="1600" dirty="0">
                          <a:effectLst/>
                        </a:rPr>
                        <a:t>10:05 to 10:30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978" marR="48978" marT="0" marB="0"/>
                </a:tc>
                <a:tc>
                  <a:txBody>
                    <a:bodyPr/>
                    <a:lstStyle/>
                    <a:p>
                      <a:pPr marL="0" marR="0" indent="8890">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Action Items:</a:t>
                      </a:r>
                    </a:p>
                    <a:p>
                      <a:pPr marL="285750" marR="0" indent="-285750">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Times New Roman" panose="02020603050405020304" pitchFamily="18" charset="0"/>
                        </a:rPr>
                        <a:t>CSED Modernization Efforts</a:t>
                      </a:r>
                    </a:p>
                    <a:p>
                      <a:pPr marL="285750" marR="0" indent="-285750">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Times New Roman" panose="02020603050405020304" pitchFamily="18" charset="0"/>
                        </a:rPr>
                        <a:t>Enforcement Action Results</a:t>
                      </a:r>
                    </a:p>
                    <a:p>
                      <a:pPr marL="285750" marR="0" indent="-285750">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Times New Roman" panose="02020603050405020304" pitchFamily="18" charset="0"/>
                        </a:rPr>
                        <a:t>Child Support Payment Sources</a:t>
                      </a:r>
                    </a:p>
                    <a:p>
                      <a:pPr marL="285750" marR="0" indent="-285750">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Times New Roman" panose="02020603050405020304" pitchFamily="18" charset="0"/>
                        </a:rPr>
                        <a:t>Actual Hours Worked –National and Local Data</a:t>
                      </a:r>
                    </a:p>
                    <a:p>
                      <a:pPr marL="285750" marR="0" indent="-285750">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Times New Roman" panose="02020603050405020304" pitchFamily="18" charset="0"/>
                        </a:rPr>
                        <a:t>$5 Medical Support</a:t>
                      </a:r>
                    </a:p>
                  </a:txBody>
                  <a:tcPr marL="48978" marR="48978" marT="0" marB="0"/>
                </a:tc>
                <a:tc>
                  <a:txBody>
                    <a:bodyPr/>
                    <a:lstStyle/>
                    <a:p>
                      <a:pPr marL="0" marR="0">
                        <a:spcBef>
                          <a:spcPts val="0"/>
                        </a:spcBef>
                        <a:spcAft>
                          <a:spcPts val="0"/>
                        </a:spcAft>
                      </a:pPr>
                      <a:r>
                        <a:rPr lang="en-US" sz="1800" dirty="0">
                          <a:effectLst/>
                          <a:latin typeface="+mn-lt"/>
                        </a:rPr>
                        <a:t>Betina</a:t>
                      </a:r>
                      <a:endParaRPr lang="en-US" sz="1800" dirty="0">
                        <a:effectLst/>
                        <a:latin typeface="+mn-lt"/>
                        <a:ea typeface="Calibri" panose="020F0502020204030204" pitchFamily="34" charset="0"/>
                        <a:cs typeface="Times New Roman" panose="02020603050405020304" pitchFamily="18" charset="0"/>
                      </a:endParaRPr>
                    </a:p>
                  </a:txBody>
                  <a:tcPr marL="48978" marR="48978" marT="0" marB="0"/>
                </a:tc>
                <a:extLst>
                  <a:ext uri="{0D108BD9-81ED-4DB2-BD59-A6C34878D82A}">
                    <a16:rowId xmlns:a16="http://schemas.microsoft.com/office/drawing/2014/main" val="999555929"/>
                  </a:ext>
                </a:extLst>
              </a:tr>
              <a:tr h="613701">
                <a:tc>
                  <a:txBody>
                    <a:bodyPr/>
                    <a:lstStyle/>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10:30 to 11:15</a:t>
                      </a:r>
                    </a:p>
                  </a:txBody>
                  <a:tcPr marL="48978" marR="48978"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effectLst/>
                          <a:latin typeface="+mn-lt"/>
                          <a:ea typeface="Calibri" panose="020F0502020204030204" pitchFamily="34" charset="0"/>
                          <a:cs typeface="Times New Roman" panose="02020603050405020304" pitchFamily="18" charset="0"/>
                        </a:rPr>
                        <a:t>Impact of Incorporating the Self-Support Reserve</a:t>
                      </a:r>
                    </a:p>
                  </a:txBody>
                  <a:tcPr marL="48978" marR="48978" marT="0" marB="0"/>
                </a:tc>
                <a:tc>
                  <a:txBody>
                    <a:bodyPr/>
                    <a:lstStyle/>
                    <a:p>
                      <a:pPr marL="0" marR="0">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Betina &amp; Jane Venohr, </a:t>
                      </a:r>
                      <a:r>
                        <a:rPr lang="en-US" sz="1800" dirty="0" err="1">
                          <a:effectLst/>
                          <a:latin typeface="+mn-lt"/>
                          <a:ea typeface="Calibri" panose="020F0502020204030204" pitchFamily="34" charset="0"/>
                          <a:cs typeface="Times New Roman" panose="02020603050405020304" pitchFamily="18" charset="0"/>
                        </a:rPr>
                        <a:t>Ph.D</a:t>
                      </a:r>
                      <a:endParaRPr lang="en-US" sz="1800" dirty="0">
                        <a:effectLst/>
                        <a:latin typeface="+mn-lt"/>
                        <a:ea typeface="Calibri" panose="020F0502020204030204" pitchFamily="34" charset="0"/>
                        <a:cs typeface="Times New Roman" panose="02020603050405020304" pitchFamily="18" charset="0"/>
                      </a:endParaRPr>
                    </a:p>
                  </a:txBody>
                  <a:tcPr marL="48978" marR="48978" marT="0" marB="0"/>
                </a:tc>
                <a:extLst>
                  <a:ext uri="{0D108BD9-81ED-4DB2-BD59-A6C34878D82A}">
                    <a16:rowId xmlns:a16="http://schemas.microsoft.com/office/drawing/2014/main" val="2350595214"/>
                  </a:ext>
                </a:extLst>
              </a:tr>
              <a:tr h="590369">
                <a:tc>
                  <a:txBody>
                    <a:bodyPr/>
                    <a:lstStyle/>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11:15 to 11:30</a:t>
                      </a:r>
                    </a:p>
                  </a:txBody>
                  <a:tcPr marL="48978" marR="48978"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effectLst/>
                          <a:latin typeface="+mn-lt"/>
                          <a:ea typeface="Calibri" panose="020F0502020204030204" pitchFamily="34" charset="0"/>
                          <a:cs typeface="Times New Roman" panose="02020603050405020304" pitchFamily="18" charset="0"/>
                        </a:rPr>
                        <a:t>Public Input</a:t>
                      </a:r>
                    </a:p>
                    <a:p>
                      <a:pPr marL="0" marR="0">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48978" marR="48978" marT="0" marB="0"/>
                </a:tc>
                <a:tc>
                  <a:txBody>
                    <a:bodyPr/>
                    <a:lstStyle/>
                    <a:p>
                      <a:pPr marL="0" marR="0">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Jill</a:t>
                      </a:r>
                    </a:p>
                  </a:txBody>
                  <a:tcPr marL="48978" marR="48978" marT="0" marB="0"/>
                </a:tc>
                <a:extLst>
                  <a:ext uri="{0D108BD9-81ED-4DB2-BD59-A6C34878D82A}">
                    <a16:rowId xmlns:a16="http://schemas.microsoft.com/office/drawing/2014/main" val="3589410454"/>
                  </a:ext>
                </a:extLst>
              </a:tr>
              <a:tr h="590369">
                <a:tc>
                  <a:txBody>
                    <a:bodyPr/>
                    <a:lstStyle/>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11:30 to 11:55</a:t>
                      </a:r>
                    </a:p>
                  </a:txBody>
                  <a:tcPr marL="48978" marR="48978"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effectLst/>
                          <a:latin typeface="+mn-lt"/>
                          <a:ea typeface="Calibri" panose="020F0502020204030204" pitchFamily="34" charset="0"/>
                          <a:cs typeface="Times New Roman" panose="02020603050405020304" pitchFamily="18" charset="0"/>
                        </a:rPr>
                        <a:t>Commission Decision Items &amp; Next Steps</a:t>
                      </a:r>
                    </a:p>
                    <a:p>
                      <a:pPr marL="0" marR="0">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48978" marR="48978" marT="0" marB="0"/>
                </a:tc>
                <a:tc>
                  <a:txBody>
                    <a:bodyPr/>
                    <a:lstStyle/>
                    <a:p>
                      <a:pPr marL="0" marR="0">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Commission</a:t>
                      </a:r>
                    </a:p>
                  </a:txBody>
                  <a:tcPr marL="48978" marR="48978" marT="0" marB="0"/>
                </a:tc>
                <a:extLst>
                  <a:ext uri="{0D108BD9-81ED-4DB2-BD59-A6C34878D82A}">
                    <a16:rowId xmlns:a16="http://schemas.microsoft.com/office/drawing/2014/main" val="145202666"/>
                  </a:ext>
                </a:extLst>
              </a:tr>
              <a:tr h="590369">
                <a:tc>
                  <a:txBody>
                    <a:bodyPr/>
                    <a:lstStyle/>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11:55 to 12:00</a:t>
                      </a:r>
                    </a:p>
                  </a:txBody>
                  <a:tcPr marL="48978" marR="48978" marT="0" marB="0"/>
                </a:tc>
                <a:tc>
                  <a:txBody>
                    <a:bodyPr/>
                    <a:lstStyle/>
                    <a:p>
                      <a:pPr marL="0" marR="0">
                        <a:spcBef>
                          <a:spcPts val="0"/>
                        </a:spcBef>
                        <a:spcAft>
                          <a:spcPts val="0"/>
                        </a:spcAft>
                      </a:pPr>
                      <a:r>
                        <a:rPr lang="en-US" sz="1800" dirty="0"/>
                        <a:t>HSD Legislative Ideas Under Discussion</a:t>
                      </a:r>
                      <a:endParaRPr lang="en-US" sz="1800" dirty="0">
                        <a:effectLst/>
                        <a:latin typeface="+mn-lt"/>
                        <a:ea typeface="Calibri" panose="020F0502020204030204" pitchFamily="34" charset="0"/>
                        <a:cs typeface="Times New Roman" panose="02020603050405020304" pitchFamily="18" charset="0"/>
                      </a:endParaRPr>
                    </a:p>
                  </a:txBody>
                  <a:tcPr marL="48978" marR="48978" marT="0" marB="0"/>
                </a:tc>
                <a:tc>
                  <a:txBody>
                    <a:bodyPr/>
                    <a:lstStyle/>
                    <a:p>
                      <a:pPr marL="0" marR="0">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Kari</a:t>
                      </a:r>
                    </a:p>
                  </a:txBody>
                  <a:tcPr marL="48978" marR="48978" marT="0" marB="0"/>
                </a:tc>
                <a:extLst>
                  <a:ext uri="{0D108BD9-81ED-4DB2-BD59-A6C34878D82A}">
                    <a16:rowId xmlns:a16="http://schemas.microsoft.com/office/drawing/2014/main" val="1159844707"/>
                  </a:ext>
                </a:extLst>
              </a:tr>
            </a:tbl>
          </a:graphicData>
        </a:graphic>
      </p:graphicFrame>
      <p:sp>
        <p:nvSpPr>
          <p:cNvPr id="5" name="Slide Number Placeholder 4">
            <a:extLst>
              <a:ext uri="{FF2B5EF4-FFF2-40B4-BE49-F238E27FC236}">
                <a16:creationId xmlns:a16="http://schemas.microsoft.com/office/drawing/2014/main" id="{F17B6730-09C8-4238-A430-BB5309D4E3E3}"/>
              </a:ext>
            </a:extLst>
          </p:cNvPr>
          <p:cNvSpPr>
            <a:spLocks noGrp="1"/>
          </p:cNvSpPr>
          <p:nvPr>
            <p:ph type="sldNum" sz="quarter" idx="12"/>
          </p:nvPr>
        </p:nvSpPr>
        <p:spPr/>
        <p:txBody>
          <a:bodyPr/>
          <a:lstStyle/>
          <a:p>
            <a:fld id="{1654B4FF-F69B-2342-AEB2-F78AA039659D}" type="slidenum">
              <a:rPr lang="en-US" smtClean="0"/>
              <a:t>4</a:t>
            </a:fld>
            <a:endParaRPr lang="en-US"/>
          </a:p>
        </p:txBody>
      </p:sp>
    </p:spTree>
    <p:extLst>
      <p:ext uri="{BB962C8B-B14F-4D97-AF65-F5344CB8AC3E}">
        <p14:creationId xmlns:p14="http://schemas.microsoft.com/office/powerpoint/2010/main" val="159146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243F9-A7BC-4610-8D50-06B8B78E4B09}"/>
              </a:ext>
            </a:extLst>
          </p:cNvPr>
          <p:cNvSpPr>
            <a:spLocks noGrp="1"/>
          </p:cNvSpPr>
          <p:nvPr>
            <p:ph type="title"/>
          </p:nvPr>
        </p:nvSpPr>
        <p:spPr>
          <a:xfrm>
            <a:off x="212303" y="4565"/>
            <a:ext cx="10910183" cy="786354"/>
          </a:xfrm>
        </p:spPr>
        <p:txBody>
          <a:bodyPr vert="horz" lIns="91428" tIns="45714" rIns="91428" bIns="45714" rtlCol="0" anchor="t">
            <a:normAutofit/>
          </a:bodyPr>
          <a:lstStyle/>
          <a:p>
            <a:r>
              <a:rPr lang="en-US" dirty="0">
                <a:cs typeface="Calibri Light"/>
              </a:rPr>
              <a:t>Commission members – Roll Call</a:t>
            </a:r>
            <a:endParaRPr lang="en-US" dirty="0"/>
          </a:p>
        </p:txBody>
      </p:sp>
      <p:sp>
        <p:nvSpPr>
          <p:cNvPr id="4" name="Slide Number Placeholder 3">
            <a:extLst>
              <a:ext uri="{FF2B5EF4-FFF2-40B4-BE49-F238E27FC236}">
                <a16:creationId xmlns:a16="http://schemas.microsoft.com/office/drawing/2014/main" id="{BBA7FA53-7441-4295-9F46-6D8094319D72}"/>
              </a:ext>
            </a:extLst>
          </p:cNvPr>
          <p:cNvSpPr>
            <a:spLocks noGrp="1"/>
          </p:cNvSpPr>
          <p:nvPr>
            <p:ph type="sldNum" sz="quarter" idx="12"/>
          </p:nvPr>
        </p:nvSpPr>
        <p:spPr>
          <a:xfrm>
            <a:off x="11561636" y="446"/>
            <a:ext cx="543358" cy="325514"/>
          </a:xfrm>
          <a:prstGeom prst="rect">
            <a:avLst/>
          </a:prstGeom>
        </p:spPr>
        <p:txBody>
          <a:bodyPr vert="horz" lIns="91428" tIns="45714" rIns="91428" bIns="45714" rtlCol="0" anchor="ctr"/>
          <a:lstStyle>
            <a:defPPr>
              <a:defRPr lang="en-US"/>
            </a:defPPr>
            <a:lvl1pPr marL="0" algn="r" defTabSz="914217" rtl="0" eaLnBrk="1" latinLnBrk="0" hangingPunct="1">
              <a:defRPr sz="2000" kern="1200">
                <a:solidFill>
                  <a:schemeClr val="tx2"/>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a:lstStyle>
          <a:p>
            <a:pPr>
              <a:defRPr/>
            </a:pPr>
            <a:fld id="{1654B4FF-F69B-2342-AEB2-F78AA039659D}" type="slidenum">
              <a:rPr lang="en-US">
                <a:solidFill>
                  <a:srgbClr val="000000"/>
                </a:solidFill>
                <a:latin typeface="Calibri"/>
              </a:rPr>
              <a:pPr>
                <a:defRPr/>
              </a:pPr>
              <a:t>5</a:t>
            </a:fld>
            <a:endParaRPr lang="en-US">
              <a:solidFill>
                <a:srgbClr val="000000"/>
              </a:solidFill>
              <a:latin typeface="Calibri"/>
            </a:endParaRPr>
          </a:p>
        </p:txBody>
      </p:sp>
      <p:sp>
        <p:nvSpPr>
          <p:cNvPr id="5" name="Footer Placeholder 4">
            <a:extLst>
              <a:ext uri="{FF2B5EF4-FFF2-40B4-BE49-F238E27FC236}">
                <a16:creationId xmlns:a16="http://schemas.microsoft.com/office/drawing/2014/main" id="{237E62A1-481E-415B-8E1E-7AA599080723}"/>
              </a:ext>
            </a:extLst>
          </p:cNvPr>
          <p:cNvSpPr txBox="1">
            <a:spLocks/>
          </p:cNvSpPr>
          <p:nvPr/>
        </p:nvSpPr>
        <p:spPr>
          <a:xfrm>
            <a:off x="8806191" y="6601143"/>
            <a:ext cx="3385016" cy="228570"/>
          </a:xfrm>
          <a:prstGeom prst="rect">
            <a:avLst/>
          </a:prstGeom>
        </p:spPr>
        <p:txBody>
          <a:bodyPr lIns="91428" tIns="45714" rIns="91428" bIns="45714" anchor="ctr"/>
          <a:lstStyle>
            <a:defPPr>
              <a:defRPr lang="en-US"/>
            </a:defPPr>
            <a:lvl1pPr marL="0" algn="ctr" defTabSz="914400" rtl="0" eaLnBrk="1" latinLnBrk="0" hangingPunct="1">
              <a:defRPr sz="1400" i="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217">
              <a:defRPr/>
            </a:pPr>
            <a:r>
              <a:rPr lang="en-US" b="1">
                <a:solidFill>
                  <a:srgbClr val="A4CF47"/>
                </a:solidFill>
                <a:latin typeface="Calibri"/>
              </a:rPr>
              <a:t>Investing for tomorrow, </a:t>
            </a:r>
            <a:r>
              <a:rPr lang="en-US" b="1">
                <a:solidFill>
                  <a:srgbClr val="0CA4C4"/>
                </a:solidFill>
                <a:latin typeface="Calibri"/>
              </a:rPr>
              <a:t>delivering </a:t>
            </a:r>
            <a:r>
              <a:rPr lang="en-US" b="1">
                <a:solidFill>
                  <a:srgbClr val="0CA4C4"/>
                </a:solidFill>
                <a:latin typeface="Calibri"/>
                <a:ea typeface="+mn-lt"/>
                <a:cs typeface="Calibri"/>
              </a:rPr>
              <a:t>today</a:t>
            </a:r>
            <a:r>
              <a:rPr lang="en-US">
                <a:solidFill>
                  <a:srgbClr val="0CA4C4"/>
                </a:solidFill>
                <a:latin typeface="Calibri"/>
              </a:rPr>
              <a:t>.</a:t>
            </a:r>
            <a:endParaRPr lang="en-US">
              <a:solidFill>
                <a:srgbClr val="000000"/>
              </a:solidFill>
              <a:latin typeface="Calibri"/>
              <a:cs typeface="Calibri"/>
            </a:endParaRPr>
          </a:p>
        </p:txBody>
      </p:sp>
      <p:sp>
        <p:nvSpPr>
          <p:cNvPr id="12" name="Subtitle 2">
            <a:extLst>
              <a:ext uri="{FF2B5EF4-FFF2-40B4-BE49-F238E27FC236}">
                <a16:creationId xmlns:a16="http://schemas.microsoft.com/office/drawing/2014/main" id="{F3971C99-B670-41D0-B130-5B20674408A3}"/>
              </a:ext>
            </a:extLst>
          </p:cNvPr>
          <p:cNvSpPr>
            <a:spLocks noGrp="1"/>
          </p:cNvSpPr>
          <p:nvPr>
            <p:ph idx="1"/>
          </p:nvPr>
        </p:nvSpPr>
        <p:spPr>
          <a:xfrm>
            <a:off x="153234" y="894080"/>
            <a:ext cx="11408402" cy="5577992"/>
          </a:xfrm>
        </p:spPr>
        <p:txBody>
          <a:bodyPr>
            <a:normAutofit lnSpcReduction="10000"/>
          </a:bodyPr>
          <a:lstStyle/>
          <a:p>
            <a:pPr marL="457018" indent="-457018">
              <a:spcBef>
                <a:spcPts val="600"/>
              </a:spcBef>
              <a:buFont typeface="Wingdings" panose="05000000000000000000" pitchFamily="2" charset="2"/>
              <a:buChar char="§"/>
            </a:pPr>
            <a:r>
              <a:rPr lang="en-US" sz="2800" dirty="0">
                <a:cs typeface="Calibri"/>
              </a:rPr>
              <a:t>Kari Armijo, Human Services Department Deputy Secretary</a:t>
            </a:r>
          </a:p>
          <a:p>
            <a:pPr marL="457018" indent="-457018">
              <a:spcBef>
                <a:spcPts val="600"/>
              </a:spcBef>
              <a:buFont typeface="Wingdings" panose="05000000000000000000" pitchFamily="2" charset="2"/>
              <a:buChar char="§"/>
            </a:pPr>
            <a:r>
              <a:rPr lang="en-US" sz="2800" dirty="0">
                <a:cs typeface="Calibri"/>
              </a:rPr>
              <a:t>Betina McCracken, Child Support Enforcement Division (CSED) Acting Director</a:t>
            </a:r>
          </a:p>
          <a:p>
            <a:pPr marL="457018" indent="-457018">
              <a:spcBef>
                <a:spcPts val="600"/>
              </a:spcBef>
              <a:buFont typeface="Wingdings" panose="05000000000000000000" pitchFamily="2" charset="2"/>
              <a:buChar char="§"/>
            </a:pPr>
            <a:r>
              <a:rPr lang="en-US" sz="2800" dirty="0">
                <a:cs typeface="Calibri"/>
              </a:rPr>
              <a:t>Wanda Martinez, Esq. Deputy General Counsel of CSED Legal Services</a:t>
            </a:r>
          </a:p>
          <a:p>
            <a:pPr marL="457018" indent="-457018">
              <a:spcBef>
                <a:spcPts val="600"/>
              </a:spcBef>
              <a:buFont typeface="Wingdings" panose="05000000000000000000" pitchFamily="2" charset="2"/>
              <a:buChar char="§"/>
            </a:pPr>
            <a:r>
              <a:rPr lang="en-US" sz="2800" dirty="0">
                <a:cs typeface="Calibri"/>
              </a:rPr>
              <a:t>Sen. Antoinette Sedillo Lopez – New Mexico State Senator</a:t>
            </a:r>
          </a:p>
          <a:p>
            <a:pPr marL="457018" indent="-457018">
              <a:spcBef>
                <a:spcPts val="600"/>
              </a:spcBef>
              <a:buFont typeface="Wingdings" panose="05000000000000000000" pitchFamily="2" charset="2"/>
              <a:buChar char="§"/>
            </a:pPr>
            <a:r>
              <a:rPr lang="en-US" sz="2800" dirty="0">
                <a:cs typeface="Calibri"/>
              </a:rPr>
              <a:t>Gina </a:t>
            </a:r>
            <a:r>
              <a:rPr lang="en-US" sz="2800" dirty="0" err="1">
                <a:cs typeface="Calibri"/>
              </a:rPr>
              <a:t>DeBlassie</a:t>
            </a:r>
            <a:r>
              <a:rPr lang="en-US" sz="2800" dirty="0">
                <a:cs typeface="Calibri"/>
              </a:rPr>
              <a:t>, Office of Governor, Health Policy Advisor</a:t>
            </a:r>
          </a:p>
          <a:p>
            <a:pPr marL="457018" indent="-457018">
              <a:spcBef>
                <a:spcPts val="600"/>
              </a:spcBef>
              <a:buFont typeface="Wingdings" panose="05000000000000000000" pitchFamily="2" charset="2"/>
              <a:buChar char="§"/>
            </a:pPr>
            <a:r>
              <a:rPr lang="en-US" sz="2800" dirty="0">
                <a:cs typeface="Calibri"/>
              </a:rPr>
              <a:t>Teague González, Esq. Center on Law and Poverty</a:t>
            </a:r>
          </a:p>
          <a:p>
            <a:pPr marL="457018" indent="-457018">
              <a:spcBef>
                <a:spcPts val="600"/>
              </a:spcBef>
              <a:buFont typeface="Wingdings" panose="05000000000000000000" pitchFamily="2" charset="2"/>
              <a:buChar char="§"/>
            </a:pPr>
            <a:r>
              <a:rPr lang="en-US" sz="2800" dirty="0">
                <a:cs typeface="Calibri"/>
              </a:rPr>
              <a:t>Johnny Wilson, Executive Director Father’s New Mexico</a:t>
            </a:r>
          </a:p>
          <a:p>
            <a:pPr marL="457018" indent="-457018">
              <a:spcBef>
                <a:spcPts val="600"/>
              </a:spcBef>
              <a:buFont typeface="Wingdings" panose="05000000000000000000" pitchFamily="2" charset="2"/>
              <a:buChar char="§"/>
            </a:pPr>
            <a:r>
              <a:rPr lang="en-US" sz="2800" dirty="0">
                <a:cs typeface="Calibri"/>
              </a:rPr>
              <a:t>Judge Shannon Broderick Bulman, First Judicial District Court</a:t>
            </a:r>
          </a:p>
          <a:p>
            <a:pPr marL="457018" indent="-457018">
              <a:spcBef>
                <a:spcPts val="600"/>
              </a:spcBef>
              <a:buFont typeface="Wingdings" panose="05000000000000000000" pitchFamily="2" charset="2"/>
              <a:buChar char="§"/>
            </a:pPr>
            <a:r>
              <a:rPr lang="en-US" sz="2800" dirty="0">
                <a:cs typeface="Calibri"/>
              </a:rPr>
              <a:t>Judge James T. Martin, Third Judicial District Court</a:t>
            </a:r>
          </a:p>
          <a:p>
            <a:pPr marL="457018" indent="-457018">
              <a:spcBef>
                <a:spcPts val="600"/>
              </a:spcBef>
              <a:buFont typeface="Wingdings" panose="05000000000000000000" pitchFamily="2" charset="2"/>
              <a:buChar char="§"/>
            </a:pPr>
            <a:r>
              <a:rPr lang="en-US" sz="2800" dirty="0">
                <a:cs typeface="Calibri"/>
              </a:rPr>
              <a:t>Judge Jared </a:t>
            </a:r>
            <a:r>
              <a:rPr lang="en-US" sz="2800" dirty="0" err="1">
                <a:cs typeface="Calibri"/>
              </a:rPr>
              <a:t>Kallunki</a:t>
            </a:r>
            <a:r>
              <a:rPr lang="en-US" sz="2800" dirty="0">
                <a:cs typeface="Calibri"/>
              </a:rPr>
              <a:t>, Fifth Judicial District Court</a:t>
            </a:r>
          </a:p>
          <a:p>
            <a:pPr marL="457018" indent="-457018">
              <a:spcBef>
                <a:spcPts val="600"/>
              </a:spcBef>
              <a:buFont typeface="Wingdings" panose="05000000000000000000" pitchFamily="2" charset="2"/>
              <a:buChar char="§"/>
            </a:pPr>
            <a:r>
              <a:rPr lang="en-US" sz="2800" dirty="0">
                <a:cs typeface="Calibri"/>
              </a:rPr>
              <a:t>Stephen Klump Esq., Domestic Relations Hearing Officer Second Judicial District Court</a:t>
            </a:r>
          </a:p>
          <a:p>
            <a:pPr marL="0" indent="0">
              <a:spcBef>
                <a:spcPts val="600"/>
              </a:spcBef>
              <a:buNone/>
            </a:pPr>
            <a:endParaRPr lang="en-US" sz="2000" dirty="0">
              <a:cs typeface="Calibri"/>
            </a:endParaRPr>
          </a:p>
        </p:txBody>
      </p:sp>
    </p:spTree>
    <p:extLst>
      <p:ext uri="{BB962C8B-B14F-4D97-AF65-F5344CB8AC3E}">
        <p14:creationId xmlns:p14="http://schemas.microsoft.com/office/powerpoint/2010/main" val="238558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34" y="0"/>
            <a:ext cx="10971371" cy="1142702"/>
          </a:xfrm>
        </p:spPr>
        <p:txBody>
          <a:bodyPr>
            <a:normAutofit/>
          </a:bodyPr>
          <a:lstStyle/>
          <a:p>
            <a:pPr>
              <a:spcBef>
                <a:spcPts val="0"/>
              </a:spcBef>
            </a:pPr>
            <a:r>
              <a:rPr lang="en-US" sz="4398" dirty="0">
                <a:solidFill>
                  <a:schemeClr val="accent1"/>
                </a:solidFill>
              </a:rPr>
              <a:t>CHILD SUPPORT MODERNIZATION efforts</a:t>
            </a:r>
          </a:p>
        </p:txBody>
      </p:sp>
      <p:sp>
        <p:nvSpPr>
          <p:cNvPr id="4" name="TextBox 3">
            <a:extLst>
              <a:ext uri="{FF2B5EF4-FFF2-40B4-BE49-F238E27FC236}">
                <a16:creationId xmlns:a16="http://schemas.microsoft.com/office/drawing/2014/main" id="{F08B492A-87E9-43B6-8C08-4ED8FAAAE749}"/>
              </a:ext>
            </a:extLst>
          </p:cNvPr>
          <p:cNvSpPr txBox="1"/>
          <p:nvPr/>
        </p:nvSpPr>
        <p:spPr>
          <a:xfrm>
            <a:off x="344405" y="1167983"/>
            <a:ext cx="8323345" cy="2939266"/>
          </a:xfrm>
          <a:prstGeom prst="rect">
            <a:avLst/>
          </a:prstGeom>
          <a:noFill/>
        </p:spPr>
        <p:txBody>
          <a:bodyPr wrap="square" rtlCol="0">
            <a:spAutoFit/>
          </a:bodyPr>
          <a:lstStyle/>
          <a:p>
            <a:pPr marL="457018" indent="-457018">
              <a:spcBef>
                <a:spcPts val="600"/>
              </a:spcBef>
              <a:buFont typeface="Wingdings" panose="05000000000000000000" pitchFamily="2" charset="2"/>
              <a:buChar char="§"/>
            </a:pPr>
            <a:endParaRPr lang="en-US" sz="2400" dirty="0">
              <a:cs typeface="Calibri"/>
            </a:endParaRPr>
          </a:p>
          <a:p>
            <a:pPr marL="457018" indent="-457018">
              <a:spcBef>
                <a:spcPts val="600"/>
              </a:spcBef>
              <a:buFont typeface="Wingdings" panose="05000000000000000000" pitchFamily="2" charset="2"/>
              <a:buChar char="§"/>
            </a:pPr>
            <a:r>
              <a:rPr lang="en-US" sz="2800" dirty="0">
                <a:cs typeface="Calibri"/>
              </a:rPr>
              <a:t>2021 SB 140 - Implemented child support guideline changes that reflect actual income, ability to pay, and reduced the “look-back period” to 3 years</a:t>
            </a:r>
          </a:p>
          <a:p>
            <a:pPr marL="697048" lvl="1" indent="-457018">
              <a:buFont typeface="Wingdings" panose="05000000000000000000" pitchFamily="2" charset="2"/>
              <a:buChar char="§"/>
            </a:pPr>
            <a:r>
              <a:rPr lang="en-US" sz="2400" dirty="0">
                <a:cs typeface="Calibri"/>
              </a:rPr>
              <a:t>Took effect July 1, 2021</a:t>
            </a:r>
          </a:p>
          <a:p>
            <a:pPr marL="697048" lvl="1" indent="-457018">
              <a:buFont typeface="Wingdings" panose="05000000000000000000" pitchFamily="2" charset="2"/>
              <a:buChar char="§"/>
            </a:pPr>
            <a:r>
              <a:rPr lang="en-US" sz="2400" dirty="0">
                <a:cs typeface="Calibri"/>
              </a:rPr>
              <a:t>Early data showing promise with 73% of new orders making monthly obligations. – Exhibit 10</a:t>
            </a:r>
          </a:p>
        </p:txBody>
      </p:sp>
      <p:sp>
        <p:nvSpPr>
          <p:cNvPr id="6" name="Slide Number Placeholder 5">
            <a:extLst>
              <a:ext uri="{FF2B5EF4-FFF2-40B4-BE49-F238E27FC236}">
                <a16:creationId xmlns:a16="http://schemas.microsoft.com/office/drawing/2014/main" id="{EEA41C53-6E85-4238-86A4-9AEB595F559B}"/>
              </a:ext>
            </a:extLst>
          </p:cNvPr>
          <p:cNvSpPr>
            <a:spLocks noGrp="1"/>
          </p:cNvSpPr>
          <p:nvPr>
            <p:ph type="sldNum" sz="quarter" idx="12"/>
          </p:nvPr>
        </p:nvSpPr>
        <p:spPr/>
        <p:txBody>
          <a:bodyPr/>
          <a:lstStyle/>
          <a:p>
            <a:fld id="{1654B4FF-F69B-2342-AEB2-F78AA039659D}" type="slidenum">
              <a:rPr lang="en-US" smtClean="0"/>
              <a:t>6</a:t>
            </a:fld>
            <a:endParaRPr lang="en-US"/>
          </a:p>
        </p:txBody>
      </p:sp>
      <p:pic>
        <p:nvPicPr>
          <p:cNvPr id="9" name="Picture 8">
            <a:extLst>
              <a:ext uri="{FF2B5EF4-FFF2-40B4-BE49-F238E27FC236}">
                <a16:creationId xmlns:a16="http://schemas.microsoft.com/office/drawing/2014/main" id="{07CBEB71-F1EF-4AEB-A530-768784B7B5F3}"/>
              </a:ext>
            </a:extLst>
          </p:cNvPr>
          <p:cNvPicPr>
            <a:picLocks noChangeAspect="1"/>
          </p:cNvPicPr>
          <p:nvPr/>
        </p:nvPicPr>
        <p:blipFill>
          <a:blip r:embed="rId3"/>
          <a:stretch>
            <a:fillRect/>
          </a:stretch>
        </p:blipFill>
        <p:spPr>
          <a:xfrm>
            <a:off x="200768" y="4272280"/>
            <a:ext cx="11643320" cy="1515852"/>
          </a:xfrm>
          <a:prstGeom prst="rect">
            <a:avLst/>
          </a:prstGeom>
        </p:spPr>
      </p:pic>
      <p:pic>
        <p:nvPicPr>
          <p:cNvPr id="7" name="Picture 6">
            <a:extLst>
              <a:ext uri="{FF2B5EF4-FFF2-40B4-BE49-F238E27FC236}">
                <a16:creationId xmlns:a16="http://schemas.microsoft.com/office/drawing/2014/main" id="{1A82FADC-2A1B-4AB0-9FB5-0B1E1673DFC1}"/>
              </a:ext>
            </a:extLst>
          </p:cNvPr>
          <p:cNvPicPr>
            <a:picLocks noChangeAspect="1"/>
          </p:cNvPicPr>
          <p:nvPr/>
        </p:nvPicPr>
        <p:blipFill>
          <a:blip r:embed="rId4"/>
          <a:stretch>
            <a:fillRect/>
          </a:stretch>
        </p:blipFill>
        <p:spPr>
          <a:xfrm>
            <a:off x="8798433" y="1808416"/>
            <a:ext cx="2783967" cy="1391984"/>
          </a:xfrm>
          <a:prstGeom prst="rect">
            <a:avLst/>
          </a:prstGeom>
        </p:spPr>
      </p:pic>
    </p:spTree>
    <p:extLst>
      <p:ext uri="{BB962C8B-B14F-4D97-AF65-F5344CB8AC3E}">
        <p14:creationId xmlns:p14="http://schemas.microsoft.com/office/powerpoint/2010/main" val="103591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34" y="0"/>
            <a:ext cx="10971371" cy="1142702"/>
          </a:xfrm>
        </p:spPr>
        <p:txBody>
          <a:bodyPr>
            <a:normAutofit/>
          </a:bodyPr>
          <a:lstStyle/>
          <a:p>
            <a:pPr>
              <a:spcBef>
                <a:spcPts val="0"/>
              </a:spcBef>
            </a:pPr>
            <a:r>
              <a:rPr lang="en-US" sz="4398" dirty="0">
                <a:solidFill>
                  <a:schemeClr val="accent1"/>
                </a:solidFill>
              </a:rPr>
              <a:t>CHILD SUPPORT MODERNIZATION efforts</a:t>
            </a:r>
          </a:p>
        </p:txBody>
      </p:sp>
      <p:sp>
        <p:nvSpPr>
          <p:cNvPr id="3" name="Subtitle 2"/>
          <p:cNvSpPr>
            <a:spLocks noGrp="1"/>
          </p:cNvSpPr>
          <p:nvPr>
            <p:ph idx="1"/>
          </p:nvPr>
        </p:nvSpPr>
        <p:spPr>
          <a:xfrm>
            <a:off x="362770" y="1142702"/>
            <a:ext cx="5265870" cy="5147733"/>
          </a:xfrm>
        </p:spPr>
        <p:txBody>
          <a:bodyPr>
            <a:normAutofit lnSpcReduction="10000"/>
          </a:bodyPr>
          <a:lstStyle/>
          <a:p>
            <a:pPr marL="457018" indent="-457018">
              <a:spcBef>
                <a:spcPts val="600"/>
              </a:spcBef>
              <a:buFont typeface="Wingdings" panose="05000000000000000000" pitchFamily="2" charset="2"/>
              <a:buChar char="§"/>
            </a:pPr>
            <a:r>
              <a:rPr lang="en-US" sz="2400" dirty="0">
                <a:cs typeface="Calibri"/>
              </a:rPr>
              <a:t>Supporting, Training, and Employing Parents Up (STEPUp!)</a:t>
            </a:r>
          </a:p>
          <a:p>
            <a:pPr marL="697048" lvl="1" indent="-457018">
              <a:buFont typeface="Wingdings" panose="05000000000000000000" pitchFamily="2" charset="2"/>
              <a:buChar char="§"/>
            </a:pPr>
            <a:r>
              <a:rPr lang="en-US" sz="2000" dirty="0">
                <a:cs typeface="Calibri"/>
              </a:rPr>
              <a:t>Partnership with Dept. of Workforce Solutions</a:t>
            </a:r>
          </a:p>
          <a:p>
            <a:pPr marL="937078" lvl="2" indent="-457018">
              <a:buFont typeface="Wingdings" panose="05000000000000000000" pitchFamily="2" charset="2"/>
              <a:buChar char="§"/>
            </a:pPr>
            <a:r>
              <a:rPr lang="en-US" sz="2000" dirty="0">
                <a:cs typeface="Calibri"/>
              </a:rPr>
              <a:t>Job development</a:t>
            </a:r>
          </a:p>
          <a:p>
            <a:pPr marL="937078" lvl="2" indent="-457018">
              <a:buFont typeface="Wingdings" panose="05000000000000000000" pitchFamily="2" charset="2"/>
              <a:buChar char="§"/>
            </a:pPr>
            <a:r>
              <a:rPr lang="en-US" sz="2000" dirty="0">
                <a:cs typeface="Calibri"/>
              </a:rPr>
              <a:t>Job Opportunities</a:t>
            </a:r>
          </a:p>
          <a:p>
            <a:pPr marL="697048" lvl="1" indent="-457018">
              <a:buFont typeface="Wingdings" panose="05000000000000000000" pitchFamily="2" charset="2"/>
              <a:buChar char="§"/>
            </a:pPr>
            <a:r>
              <a:rPr lang="en-US" sz="2000" dirty="0">
                <a:cs typeface="Calibri"/>
              </a:rPr>
              <a:t>Pilot began in 2019</a:t>
            </a:r>
          </a:p>
          <a:p>
            <a:pPr marL="697048" lvl="1" indent="-457018">
              <a:buFont typeface="Wingdings" panose="05000000000000000000" pitchFamily="2" charset="2"/>
              <a:buChar char="§"/>
            </a:pPr>
            <a:r>
              <a:rPr lang="en-US" sz="2000" dirty="0">
                <a:cs typeface="Calibri"/>
              </a:rPr>
              <a:t>Statewide in 2020</a:t>
            </a:r>
          </a:p>
          <a:p>
            <a:pPr marL="697048" lvl="1" indent="-457018">
              <a:buFont typeface="Wingdings" panose="05000000000000000000" pitchFamily="2" charset="2"/>
              <a:buChar char="§"/>
            </a:pPr>
            <a:r>
              <a:rPr lang="en-US" sz="2000" dirty="0">
                <a:cs typeface="Calibri"/>
              </a:rPr>
              <a:t>Initiative to automate referrals in SFY23</a:t>
            </a:r>
          </a:p>
          <a:p>
            <a:pPr marL="697048" lvl="1" indent="-457018">
              <a:buFont typeface="Wingdings" panose="05000000000000000000" pitchFamily="2" charset="2"/>
              <a:buChar char="§"/>
            </a:pPr>
            <a:r>
              <a:rPr lang="en-US" sz="2000" dirty="0">
                <a:cs typeface="Calibri"/>
              </a:rPr>
              <a:t>SFY 22 48% Success Rate of interviews resulting in job placements</a:t>
            </a:r>
          </a:p>
          <a:p>
            <a:pPr marL="457018" indent="-457018">
              <a:spcBef>
                <a:spcPts val="600"/>
              </a:spcBef>
              <a:buFont typeface="Wingdings" panose="05000000000000000000" pitchFamily="2" charset="2"/>
              <a:buChar char="§"/>
            </a:pPr>
            <a:r>
              <a:rPr lang="en-US" sz="2400" dirty="0">
                <a:cs typeface="Calibri"/>
              </a:rPr>
              <a:t>STEPUp! </a:t>
            </a:r>
            <a:r>
              <a:rPr lang="en-US" sz="2400" dirty="0">
                <a:cs typeface="Calibri"/>
                <a:hlinkClick r:id="rId3"/>
              </a:rPr>
              <a:t>Public Service Announcements</a:t>
            </a:r>
            <a:endParaRPr lang="en-US" sz="2400" dirty="0">
              <a:cs typeface="Calibri"/>
            </a:endParaRPr>
          </a:p>
          <a:p>
            <a:pPr marL="697048" lvl="1" indent="-457018">
              <a:buFont typeface="Wingdings" panose="05000000000000000000" pitchFamily="2" charset="2"/>
              <a:buChar char="§"/>
            </a:pPr>
            <a:r>
              <a:rPr lang="en-US" sz="2000" dirty="0">
                <a:cs typeface="Calibri"/>
              </a:rPr>
              <a:t>TV &amp; Radio</a:t>
            </a:r>
          </a:p>
          <a:p>
            <a:pPr marL="697048" lvl="1" indent="-457018">
              <a:buFont typeface="Wingdings" panose="05000000000000000000" pitchFamily="2" charset="2"/>
              <a:buChar char="§"/>
            </a:pPr>
            <a:r>
              <a:rPr lang="en-US" sz="2000" dirty="0">
                <a:cs typeface="Calibri"/>
              </a:rPr>
              <a:t>English, Spanish &amp; </a:t>
            </a:r>
            <a:r>
              <a:rPr lang="en-US" sz="2000" dirty="0" err="1">
                <a:cs typeface="Calibri"/>
              </a:rPr>
              <a:t>Diné</a:t>
            </a:r>
            <a:endParaRPr lang="en-US" sz="2000" dirty="0">
              <a:cs typeface="Calibri"/>
            </a:endParaRPr>
          </a:p>
        </p:txBody>
      </p:sp>
      <p:sp>
        <p:nvSpPr>
          <p:cNvPr id="6" name="Slide Number Placeholder 5">
            <a:extLst>
              <a:ext uri="{FF2B5EF4-FFF2-40B4-BE49-F238E27FC236}">
                <a16:creationId xmlns:a16="http://schemas.microsoft.com/office/drawing/2014/main" id="{EEA41C53-6E85-4238-86A4-9AEB595F559B}"/>
              </a:ext>
            </a:extLst>
          </p:cNvPr>
          <p:cNvSpPr>
            <a:spLocks noGrp="1"/>
          </p:cNvSpPr>
          <p:nvPr>
            <p:ph type="sldNum" sz="quarter" idx="12"/>
          </p:nvPr>
        </p:nvSpPr>
        <p:spPr/>
        <p:txBody>
          <a:bodyPr/>
          <a:lstStyle/>
          <a:p>
            <a:fld id="{1654B4FF-F69B-2342-AEB2-F78AA039659D}" type="slidenum">
              <a:rPr lang="en-US" smtClean="0"/>
              <a:t>7</a:t>
            </a:fld>
            <a:endParaRPr lang="en-US"/>
          </a:p>
        </p:txBody>
      </p:sp>
      <p:pic>
        <p:nvPicPr>
          <p:cNvPr id="8" name="Picture 7">
            <a:extLst>
              <a:ext uri="{FF2B5EF4-FFF2-40B4-BE49-F238E27FC236}">
                <a16:creationId xmlns:a16="http://schemas.microsoft.com/office/drawing/2014/main" id="{9880A57B-AC89-4F84-9906-2B651037D5F6}"/>
              </a:ext>
            </a:extLst>
          </p:cNvPr>
          <p:cNvPicPr>
            <a:picLocks noChangeAspect="1"/>
          </p:cNvPicPr>
          <p:nvPr/>
        </p:nvPicPr>
        <p:blipFill>
          <a:blip r:embed="rId4"/>
          <a:stretch>
            <a:fillRect/>
          </a:stretch>
        </p:blipFill>
        <p:spPr>
          <a:xfrm>
            <a:off x="4062182" y="4585957"/>
            <a:ext cx="3602974" cy="1998013"/>
          </a:xfrm>
          <a:prstGeom prst="rect">
            <a:avLst/>
          </a:prstGeom>
        </p:spPr>
      </p:pic>
      <p:graphicFrame>
        <p:nvGraphicFramePr>
          <p:cNvPr id="7" name="Chart 6">
            <a:extLst>
              <a:ext uri="{FF2B5EF4-FFF2-40B4-BE49-F238E27FC236}">
                <a16:creationId xmlns:a16="http://schemas.microsoft.com/office/drawing/2014/main" id="{8515CD7C-11CA-47AA-9D04-9205348BE52C}"/>
              </a:ext>
            </a:extLst>
          </p:cNvPr>
          <p:cNvGraphicFramePr>
            <a:graphicFrameLocks/>
          </p:cNvGraphicFramePr>
          <p:nvPr>
            <p:extLst>
              <p:ext uri="{D42A27DB-BD31-4B8C-83A1-F6EECF244321}">
                <p14:modId xmlns:p14="http://schemas.microsoft.com/office/powerpoint/2010/main" val="1282128022"/>
              </p:ext>
            </p:extLst>
          </p:nvPr>
        </p:nvGraphicFramePr>
        <p:xfrm>
          <a:off x="5838176" y="1142702"/>
          <a:ext cx="5991054" cy="31696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017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34" y="894"/>
            <a:ext cx="10971371" cy="1142702"/>
          </a:xfrm>
        </p:spPr>
        <p:txBody>
          <a:bodyPr>
            <a:normAutofit/>
          </a:bodyPr>
          <a:lstStyle/>
          <a:p>
            <a:pPr>
              <a:spcBef>
                <a:spcPts val="0"/>
              </a:spcBef>
            </a:pPr>
            <a:r>
              <a:rPr lang="en-US" sz="4398" dirty="0">
                <a:solidFill>
                  <a:schemeClr val="accent1"/>
                </a:solidFill>
              </a:rPr>
              <a:t>CHILD SUPPORT MODERNIZATION efforts</a:t>
            </a:r>
          </a:p>
        </p:txBody>
      </p:sp>
      <p:sp>
        <p:nvSpPr>
          <p:cNvPr id="3" name="Subtitle 2"/>
          <p:cNvSpPr>
            <a:spLocks noGrp="1"/>
          </p:cNvSpPr>
          <p:nvPr>
            <p:ph idx="1"/>
          </p:nvPr>
        </p:nvSpPr>
        <p:spPr>
          <a:xfrm>
            <a:off x="153234" y="1143596"/>
            <a:ext cx="6895020" cy="5328476"/>
          </a:xfrm>
        </p:spPr>
        <p:txBody>
          <a:bodyPr>
            <a:normAutofit fontScale="92500" lnSpcReduction="20000"/>
          </a:bodyPr>
          <a:lstStyle/>
          <a:p>
            <a:pPr marL="457018" indent="-457018">
              <a:spcBef>
                <a:spcPts val="600"/>
              </a:spcBef>
              <a:buFont typeface="Wingdings" panose="05000000000000000000" pitchFamily="2" charset="2"/>
              <a:buChar char="§"/>
            </a:pPr>
            <a:r>
              <a:rPr lang="en-US" sz="2400" dirty="0"/>
              <a:t>Online and By Phone Payment Options</a:t>
            </a:r>
          </a:p>
          <a:p>
            <a:pPr marL="697048" lvl="1" indent="-457018">
              <a:buFont typeface="Wingdings" panose="05000000000000000000" pitchFamily="2" charset="2"/>
              <a:buChar char="§"/>
            </a:pPr>
            <a:r>
              <a:rPr lang="en-US" sz="2000" dirty="0"/>
              <a:t>Pilot began in June 2020 went statewide Nov. 2020</a:t>
            </a:r>
          </a:p>
          <a:p>
            <a:pPr marL="697048" lvl="1" indent="-457018">
              <a:buFont typeface="Wingdings" panose="05000000000000000000" pitchFamily="2" charset="2"/>
              <a:buChar char="§"/>
            </a:pPr>
            <a:r>
              <a:rPr lang="en-US" sz="2000" dirty="0"/>
              <a:t>Exploring options to cover fees for debit/credit </a:t>
            </a:r>
            <a:r>
              <a:rPr lang="en-US" sz="2000" dirty="0" err="1"/>
              <a:t>pymts</a:t>
            </a:r>
            <a:r>
              <a:rPr lang="en-US" sz="2000" dirty="0"/>
              <a:t>.</a:t>
            </a:r>
          </a:p>
          <a:p>
            <a:pPr marL="457018" indent="-457018">
              <a:spcBef>
                <a:spcPts val="600"/>
              </a:spcBef>
              <a:buFont typeface="Wingdings" panose="05000000000000000000" pitchFamily="2" charset="2"/>
              <a:buChar char="§"/>
            </a:pPr>
            <a:r>
              <a:rPr lang="en-US" sz="2400" dirty="0"/>
              <a:t>E-Filing with the Courts </a:t>
            </a:r>
          </a:p>
          <a:p>
            <a:pPr marL="697048" lvl="1" indent="-457018">
              <a:buFont typeface="Wingdings" panose="05000000000000000000" pitchFamily="2" charset="2"/>
              <a:buChar char="§"/>
            </a:pPr>
            <a:r>
              <a:rPr lang="en-US" sz="2000" dirty="0"/>
              <a:t>Phased in all field offices by January 2021</a:t>
            </a:r>
          </a:p>
          <a:p>
            <a:pPr marL="457018" indent="-457018">
              <a:spcBef>
                <a:spcPts val="600"/>
              </a:spcBef>
              <a:buFont typeface="Wingdings" panose="05000000000000000000" pitchFamily="2" charset="2"/>
              <a:buChar char="§"/>
            </a:pPr>
            <a:r>
              <a:rPr lang="en-US" sz="2400" dirty="0">
                <a:cs typeface="Calibri"/>
              </a:rPr>
              <a:t>Implemented Performance Measure Data Driven Processes Statewide in February 2022 </a:t>
            </a:r>
          </a:p>
          <a:p>
            <a:pPr marL="936561" lvl="2" indent="-457018">
              <a:buFont typeface="Wingdings" panose="05000000000000000000" pitchFamily="2" charset="2"/>
              <a:buChar char="§"/>
            </a:pPr>
            <a:r>
              <a:rPr lang="en-US" sz="2100" dirty="0">
                <a:cs typeface="Calibri"/>
              </a:rPr>
              <a:t>Used Organizational Change Management</a:t>
            </a:r>
          </a:p>
          <a:p>
            <a:pPr marL="936561" lvl="2" indent="-457018">
              <a:buFont typeface="Wingdings" panose="05000000000000000000" pitchFamily="2" charset="2"/>
              <a:buChar char="§"/>
            </a:pPr>
            <a:r>
              <a:rPr lang="en-US" sz="2100" dirty="0">
                <a:cs typeface="Calibri"/>
              </a:rPr>
              <a:t>Evaluation will be conducted semi-annual</a:t>
            </a:r>
          </a:p>
          <a:p>
            <a:pPr marL="457018" indent="-457018">
              <a:spcBef>
                <a:spcPts val="600"/>
              </a:spcBef>
              <a:buFont typeface="Wingdings" panose="05000000000000000000" pitchFamily="2" charset="2"/>
              <a:buChar char="§"/>
            </a:pPr>
            <a:r>
              <a:rPr lang="en-US" sz="2400" dirty="0">
                <a:cs typeface="Calibri"/>
              </a:rPr>
              <a:t>Online Child Support Enforcement System (CSES) Launched February 21, 2022</a:t>
            </a:r>
          </a:p>
          <a:p>
            <a:pPr marL="457018" indent="-457018">
              <a:spcBef>
                <a:spcPts val="600"/>
              </a:spcBef>
              <a:buFont typeface="Wingdings" panose="05000000000000000000" pitchFamily="2" charset="2"/>
              <a:buChar char="§"/>
            </a:pPr>
            <a:r>
              <a:rPr lang="en-US" sz="2400" dirty="0">
                <a:cs typeface="Calibri"/>
              </a:rPr>
              <a:t>CSES Replacement/Modernization</a:t>
            </a:r>
          </a:p>
          <a:p>
            <a:pPr marL="697048" lvl="1" indent="-457018">
              <a:buFont typeface="Wingdings" panose="05000000000000000000" pitchFamily="2" charset="2"/>
              <a:buChar char="§"/>
            </a:pPr>
            <a:r>
              <a:rPr lang="en-US" sz="2000" dirty="0">
                <a:cs typeface="Calibri"/>
              </a:rPr>
              <a:t>Leverage HHS 2020 efforts to modernize CSES</a:t>
            </a:r>
          </a:p>
          <a:p>
            <a:pPr marL="457018" indent="-457018">
              <a:spcBef>
                <a:spcPts val="600"/>
              </a:spcBef>
              <a:buFont typeface="Wingdings" panose="05000000000000000000" pitchFamily="2" charset="2"/>
              <a:buChar char="§"/>
            </a:pPr>
            <a:r>
              <a:rPr lang="en-US" sz="2400" dirty="0">
                <a:cs typeface="Calibri"/>
              </a:rPr>
              <a:t>Electronic Document Management in Progress</a:t>
            </a:r>
            <a:endParaRPr lang="en-US" sz="2000" dirty="0">
              <a:cs typeface="Calibri"/>
            </a:endParaRPr>
          </a:p>
          <a:p>
            <a:pPr marL="457018" indent="-457018">
              <a:spcBef>
                <a:spcPts val="600"/>
              </a:spcBef>
              <a:buFont typeface="Wingdings" panose="05000000000000000000" pitchFamily="2" charset="2"/>
              <a:buChar char="§"/>
            </a:pPr>
            <a:r>
              <a:rPr lang="en-US" sz="2400" dirty="0">
                <a:cs typeface="Calibri"/>
              </a:rPr>
              <a:t>Updated Child Support Unified Portal</a:t>
            </a:r>
          </a:p>
          <a:p>
            <a:pPr marL="457018" indent="-457018">
              <a:spcBef>
                <a:spcPts val="600"/>
              </a:spcBef>
              <a:buFont typeface="Wingdings" panose="05000000000000000000" pitchFamily="2" charset="2"/>
              <a:buChar char="§"/>
            </a:pPr>
            <a:r>
              <a:rPr lang="en-US" sz="2400" b="1" dirty="0">
                <a:cs typeface="Calibri"/>
              </a:rPr>
              <a:t>Funding to implement Families First Distribution Rule Changes (Deficit Reduction Act (DRA))</a:t>
            </a:r>
          </a:p>
          <a:p>
            <a:pPr marL="697048" lvl="1" indent="-457018">
              <a:buFont typeface="Wingdings" panose="05000000000000000000" pitchFamily="2" charset="2"/>
              <a:buChar char="§"/>
            </a:pPr>
            <a:r>
              <a:rPr lang="en-US" sz="2000" b="1" dirty="0">
                <a:cs typeface="Calibri"/>
              </a:rPr>
              <a:t>Effective January 2023</a:t>
            </a:r>
            <a:endParaRPr lang="en-US" sz="2000" dirty="0">
              <a:cs typeface="Calibri"/>
            </a:endParaRPr>
          </a:p>
        </p:txBody>
      </p:sp>
      <p:sp>
        <p:nvSpPr>
          <p:cNvPr id="6" name="Slide Number Placeholder 5">
            <a:extLst>
              <a:ext uri="{FF2B5EF4-FFF2-40B4-BE49-F238E27FC236}">
                <a16:creationId xmlns:a16="http://schemas.microsoft.com/office/drawing/2014/main" id="{EEA41C53-6E85-4238-86A4-9AEB595F559B}"/>
              </a:ext>
            </a:extLst>
          </p:cNvPr>
          <p:cNvSpPr>
            <a:spLocks noGrp="1"/>
          </p:cNvSpPr>
          <p:nvPr>
            <p:ph type="sldNum" sz="quarter" idx="12"/>
          </p:nvPr>
        </p:nvSpPr>
        <p:spPr/>
        <p:txBody>
          <a:bodyPr/>
          <a:lstStyle/>
          <a:p>
            <a:fld id="{1654B4FF-F69B-2342-AEB2-F78AA039659D}" type="slidenum">
              <a:rPr lang="en-US" smtClean="0"/>
              <a:t>8</a:t>
            </a:fld>
            <a:endParaRPr lang="en-US"/>
          </a:p>
        </p:txBody>
      </p:sp>
      <p:pic>
        <p:nvPicPr>
          <p:cNvPr id="5" name="Picture 4">
            <a:extLst>
              <a:ext uri="{FF2B5EF4-FFF2-40B4-BE49-F238E27FC236}">
                <a16:creationId xmlns:a16="http://schemas.microsoft.com/office/drawing/2014/main" id="{CDA43D38-5FD6-418F-AE87-2969DB37D640}"/>
              </a:ext>
            </a:extLst>
          </p:cNvPr>
          <p:cNvPicPr>
            <a:picLocks noChangeAspect="1"/>
          </p:cNvPicPr>
          <p:nvPr/>
        </p:nvPicPr>
        <p:blipFill>
          <a:blip r:embed="rId3"/>
          <a:stretch>
            <a:fillRect/>
          </a:stretch>
        </p:blipFill>
        <p:spPr>
          <a:xfrm>
            <a:off x="6995501" y="3429000"/>
            <a:ext cx="4410756" cy="2757914"/>
          </a:xfrm>
          <a:prstGeom prst="rect">
            <a:avLst/>
          </a:prstGeom>
          <a:ln>
            <a:solidFill>
              <a:schemeClr val="tx1"/>
            </a:solidFill>
          </a:ln>
        </p:spPr>
      </p:pic>
      <p:graphicFrame>
        <p:nvGraphicFramePr>
          <p:cNvPr id="9" name="Chart 8">
            <a:extLst>
              <a:ext uri="{FF2B5EF4-FFF2-40B4-BE49-F238E27FC236}">
                <a16:creationId xmlns:a16="http://schemas.microsoft.com/office/drawing/2014/main" id="{51EDD742-6717-4CB9-8A3E-83BB8B3A63BF}"/>
              </a:ext>
            </a:extLst>
          </p:cNvPr>
          <p:cNvGraphicFramePr>
            <a:graphicFrameLocks/>
          </p:cNvGraphicFramePr>
          <p:nvPr>
            <p:extLst>
              <p:ext uri="{D42A27DB-BD31-4B8C-83A1-F6EECF244321}">
                <p14:modId xmlns:p14="http://schemas.microsoft.com/office/powerpoint/2010/main" val="1359121880"/>
              </p:ext>
            </p:extLst>
          </p:nvPr>
        </p:nvGraphicFramePr>
        <p:xfrm>
          <a:off x="6717757" y="886796"/>
          <a:ext cx="4635746" cy="23339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1213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D005-447D-4B88-92B9-1EC8383A0088}"/>
              </a:ext>
            </a:extLst>
          </p:cNvPr>
          <p:cNvSpPr>
            <a:spLocks noGrp="1"/>
          </p:cNvSpPr>
          <p:nvPr>
            <p:ph type="title"/>
          </p:nvPr>
        </p:nvSpPr>
        <p:spPr/>
        <p:txBody>
          <a:bodyPr>
            <a:normAutofit/>
          </a:bodyPr>
          <a:lstStyle/>
          <a:p>
            <a:r>
              <a:rPr lang="en-US" dirty="0"/>
              <a:t>Focus on Establishment and Modifications</a:t>
            </a:r>
          </a:p>
        </p:txBody>
      </p:sp>
      <p:sp>
        <p:nvSpPr>
          <p:cNvPr id="3" name="Content Placeholder 2">
            <a:extLst>
              <a:ext uri="{FF2B5EF4-FFF2-40B4-BE49-F238E27FC236}">
                <a16:creationId xmlns:a16="http://schemas.microsoft.com/office/drawing/2014/main" id="{7AFBB723-BA66-4843-BFFD-06EDDDD71D73}"/>
              </a:ext>
            </a:extLst>
          </p:cNvPr>
          <p:cNvSpPr>
            <a:spLocks noGrp="1"/>
          </p:cNvSpPr>
          <p:nvPr>
            <p:ph idx="1"/>
          </p:nvPr>
        </p:nvSpPr>
        <p:spPr>
          <a:xfrm>
            <a:off x="684293" y="1600200"/>
            <a:ext cx="3974147" cy="4457700"/>
          </a:xfrm>
        </p:spPr>
        <p:txBody>
          <a:bodyPr>
            <a:normAutofit lnSpcReduction="10000"/>
          </a:bodyPr>
          <a:lstStyle/>
          <a:p>
            <a:r>
              <a:rPr lang="en-US" dirty="0"/>
              <a:t>CSED has been focusing on Establishing new orders and modifying orders based on actual income and ability to pay</a:t>
            </a:r>
          </a:p>
          <a:p>
            <a:r>
              <a:rPr lang="en-US" dirty="0"/>
              <a:t>Resulting in less legal filings and enforcement actions</a:t>
            </a:r>
          </a:p>
        </p:txBody>
      </p:sp>
      <p:sp>
        <p:nvSpPr>
          <p:cNvPr id="4" name="Slide Number Placeholder 3">
            <a:extLst>
              <a:ext uri="{FF2B5EF4-FFF2-40B4-BE49-F238E27FC236}">
                <a16:creationId xmlns:a16="http://schemas.microsoft.com/office/drawing/2014/main" id="{FF2C3F5D-CD66-44E3-8503-8C6D93D58E76}"/>
              </a:ext>
            </a:extLst>
          </p:cNvPr>
          <p:cNvSpPr>
            <a:spLocks noGrp="1"/>
          </p:cNvSpPr>
          <p:nvPr>
            <p:ph type="sldNum" sz="quarter" idx="12"/>
          </p:nvPr>
        </p:nvSpPr>
        <p:spPr/>
        <p:txBody>
          <a:bodyPr/>
          <a:lstStyle/>
          <a:p>
            <a:fld id="{1654B4FF-F69B-2342-AEB2-F78AA039659D}" type="slidenum">
              <a:rPr lang="en-US" smtClean="0"/>
              <a:t>9</a:t>
            </a:fld>
            <a:endParaRPr lang="en-US"/>
          </a:p>
        </p:txBody>
      </p:sp>
      <p:graphicFrame>
        <p:nvGraphicFramePr>
          <p:cNvPr id="6" name="Chart 5">
            <a:extLst>
              <a:ext uri="{FF2B5EF4-FFF2-40B4-BE49-F238E27FC236}">
                <a16:creationId xmlns:a16="http://schemas.microsoft.com/office/drawing/2014/main" id="{294516A1-EA39-1CE7-1458-768D5157F134}"/>
              </a:ext>
            </a:extLst>
          </p:cNvPr>
          <p:cNvGraphicFramePr>
            <a:graphicFrameLocks/>
          </p:cNvGraphicFramePr>
          <p:nvPr>
            <p:extLst>
              <p:ext uri="{D42A27DB-BD31-4B8C-83A1-F6EECF244321}">
                <p14:modId xmlns:p14="http://schemas.microsoft.com/office/powerpoint/2010/main" val="4121337593"/>
              </p:ext>
            </p:extLst>
          </p:nvPr>
        </p:nvGraphicFramePr>
        <p:xfrm>
          <a:off x="4733133" y="1714500"/>
          <a:ext cx="6981346" cy="3785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328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1644236-7910-451b-b412-64675c1167e9">
      <UserInfo>
        <DisplayName>Lorelei Kellogg</DisplayName>
        <AccountId>71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6C037E88F1EC4EB36F474245BD5669" ma:contentTypeVersion="12" ma:contentTypeDescription="Create a new document." ma:contentTypeScope="" ma:versionID="9a4d5959bf1e80c2ced06c4af8635e24">
  <xsd:schema xmlns:xsd="http://www.w3.org/2001/XMLSchema" xmlns:xs="http://www.w3.org/2001/XMLSchema" xmlns:p="http://schemas.microsoft.com/office/2006/metadata/properties" xmlns:ns3="31644236-7910-451b-b412-64675c1167e9" xmlns:ns4="381b8a36-7577-414a-afbc-6014614ae5c6" targetNamespace="http://schemas.microsoft.com/office/2006/metadata/properties" ma:root="true" ma:fieldsID="7565d1eda4ee074ba60e4096e444fb3d" ns3:_="" ns4:_="">
    <xsd:import namespace="31644236-7910-451b-b412-64675c1167e9"/>
    <xsd:import namespace="381b8a36-7577-414a-afbc-6014614ae5c6"/>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44236-7910-451b-b412-64675c1167e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1b8a36-7577-414a-afbc-6014614ae5c6"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65B5C4-B699-49D3-96DD-2976FF2486B9}">
  <ds:schemaRefs>
    <ds:schemaRef ds:uri="http://www.w3.org/XML/1998/namespace"/>
    <ds:schemaRef ds:uri="http://schemas.microsoft.com/office/2006/metadata/properties"/>
    <ds:schemaRef ds:uri="http://purl.org/dc/elements/1.1/"/>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 ds:uri="381b8a36-7577-414a-afbc-6014614ae5c6"/>
    <ds:schemaRef ds:uri="31644236-7910-451b-b412-64675c1167e9"/>
  </ds:schemaRefs>
</ds:datastoreItem>
</file>

<file path=customXml/itemProps2.xml><?xml version="1.0" encoding="utf-8"?>
<ds:datastoreItem xmlns:ds="http://schemas.openxmlformats.org/officeDocument/2006/customXml" ds:itemID="{25DFDF90-3F1F-4878-AFD3-79B87FE1DFF8}">
  <ds:schemaRefs>
    <ds:schemaRef ds:uri="http://schemas.microsoft.com/sharepoint/v3/contenttype/forms"/>
  </ds:schemaRefs>
</ds:datastoreItem>
</file>

<file path=customXml/itemProps3.xml><?xml version="1.0" encoding="utf-8"?>
<ds:datastoreItem xmlns:ds="http://schemas.openxmlformats.org/officeDocument/2006/customXml" ds:itemID="{35AB7092-C4D7-400E-A16D-6EE1A6906B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644236-7910-451b-b412-64675c1167e9"/>
    <ds:schemaRef ds:uri="381b8a36-7577-414a-afbc-6014614ae5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Baby Boomers SHORT Aging Conference 201908</Template>
  <TotalTime>34016</TotalTime>
  <Words>1332</Words>
  <Application>Microsoft Office PowerPoint</Application>
  <PresentationFormat>Widescreen</PresentationFormat>
  <Paragraphs>201</Paragraphs>
  <Slides>22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Health Fitness 16x9</vt:lpstr>
      <vt:lpstr>Child Support Guidelines Review Commission  2022</vt:lpstr>
      <vt:lpstr>BEFORE WE START...</vt:lpstr>
      <vt:lpstr>PowerPoint Presentation</vt:lpstr>
      <vt:lpstr>Meeting Agenda </vt:lpstr>
      <vt:lpstr>Commission members – Roll Call</vt:lpstr>
      <vt:lpstr>CHILD SUPPORT MODERNIZATION efforts</vt:lpstr>
      <vt:lpstr>CHILD SUPPORT MODERNIZATION efforts</vt:lpstr>
      <vt:lpstr>CHILD SUPPORT MODERNIZATION efforts</vt:lpstr>
      <vt:lpstr>Focus on Establishment and Modifications</vt:lpstr>
      <vt:lpstr>Enforcement action success</vt:lpstr>
      <vt:lpstr>Child support collections &amp; sources SFY 2022 - $130.3M</vt:lpstr>
      <vt:lpstr>Child support collections &amp; sources SFY 2021 - $147.5M</vt:lpstr>
      <vt:lpstr>Actual Hours Worked – private industries </vt:lpstr>
      <vt:lpstr>History of $5 Medical Support Orders</vt:lpstr>
      <vt:lpstr>Incorporating Self Support Reserve in guideline schedule </vt:lpstr>
      <vt:lpstr>Guideline &amp; Self Support reserve options</vt:lpstr>
      <vt:lpstr>Public input </vt:lpstr>
      <vt:lpstr>Guideline Commission Recommendations</vt:lpstr>
      <vt:lpstr>Commission options for recommendation to HSD</vt:lpstr>
      <vt:lpstr>HSD Legislative Ideas Under discussion</vt:lpstr>
      <vt:lpstr>adjourn</vt:lpstr>
      <vt:lpstr>GuidelineSchedule Options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Scrase</dc:creator>
  <cp:lastModifiedBy>McCracken, Betina G.</cp:lastModifiedBy>
  <cp:revision>6</cp:revision>
  <cp:lastPrinted>2020-01-14T17:32:04Z</cp:lastPrinted>
  <dcterms:created xsi:type="dcterms:W3CDTF">2019-09-13T19:04:37Z</dcterms:created>
  <dcterms:modified xsi:type="dcterms:W3CDTF">2022-09-09T16:48:42Z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0x0101001C6C037E88F1EC4EB36F474245BD5669</vt:lpwstr>
  </property>
</Properties>
</file>